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8"/>
  </p:notesMasterIdLst>
  <p:handoutMasterIdLst>
    <p:handoutMasterId r:id="rId49"/>
  </p:handoutMasterIdLst>
  <p:sldIdLst>
    <p:sldId id="256" r:id="rId2"/>
    <p:sldId id="257" r:id="rId3"/>
    <p:sldId id="297" r:id="rId4"/>
    <p:sldId id="298" r:id="rId5"/>
    <p:sldId id="299" r:id="rId6"/>
    <p:sldId id="294" r:id="rId7"/>
    <p:sldId id="300" r:id="rId8"/>
    <p:sldId id="272" r:id="rId9"/>
    <p:sldId id="303" r:id="rId10"/>
    <p:sldId id="315" r:id="rId11"/>
    <p:sldId id="316" r:id="rId12"/>
    <p:sldId id="296" r:id="rId13"/>
    <p:sldId id="339" r:id="rId14"/>
    <p:sldId id="282" r:id="rId15"/>
    <p:sldId id="317" r:id="rId16"/>
    <p:sldId id="308" r:id="rId17"/>
    <p:sldId id="342" r:id="rId18"/>
    <p:sldId id="340" r:id="rId19"/>
    <p:sldId id="341" r:id="rId20"/>
    <p:sldId id="345" r:id="rId21"/>
    <p:sldId id="306" r:id="rId22"/>
    <p:sldId id="311" r:id="rId23"/>
    <p:sldId id="314" r:id="rId24"/>
    <p:sldId id="307" r:id="rId25"/>
    <p:sldId id="313" r:id="rId26"/>
    <p:sldId id="321" r:id="rId27"/>
    <p:sldId id="322" r:id="rId28"/>
    <p:sldId id="323" r:id="rId29"/>
    <p:sldId id="324" r:id="rId30"/>
    <p:sldId id="325" r:id="rId31"/>
    <p:sldId id="326" r:id="rId32"/>
    <p:sldId id="331" r:id="rId33"/>
    <p:sldId id="332" r:id="rId34"/>
    <p:sldId id="347" r:id="rId35"/>
    <p:sldId id="348" r:id="rId36"/>
    <p:sldId id="352" r:id="rId37"/>
    <p:sldId id="349" r:id="rId38"/>
    <p:sldId id="351" r:id="rId39"/>
    <p:sldId id="346" r:id="rId40"/>
    <p:sldId id="350" r:id="rId41"/>
    <p:sldId id="264" r:id="rId42"/>
    <p:sldId id="334" r:id="rId43"/>
    <p:sldId id="266" r:id="rId44"/>
    <p:sldId id="278" r:id="rId45"/>
    <p:sldId id="353" r:id="rId46"/>
    <p:sldId id="354" r:id="rId47"/>
  </p:sldIdLst>
  <p:sldSz cx="9144000" cy="5143500" type="screen16x9"/>
  <p:notesSz cx="6858000" cy="9144000"/>
  <p:embeddedFontLst>
    <p:embeddedFont>
      <p:font typeface="MS PGothic" panose="020B0600070205080204" pitchFamily="34" charset="-128"/>
      <p:regular r:id="rId50"/>
    </p:embeddedFont>
    <p:embeddedFont>
      <p:font typeface="Barlow Semi Condensed" panose="020B060402020202020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Consolas" panose="020B0609020204030204" pitchFamily="49" charset="0"/>
      <p:regular r:id="rId59"/>
      <p:bold r:id="rId60"/>
      <p:italic r:id="rId61"/>
      <p:boldItalic r:id="rId62"/>
    </p:embeddedFont>
    <p:embeddedFont>
      <p:font typeface="Hadassah Friedlaender" panose="02020603050405020304" pitchFamily="18" charset="-79"/>
      <p:regular r:id="rId63"/>
      <p:bold r:id="rId64"/>
    </p:embeddedFont>
    <p:embeddedFont>
      <p:font typeface="Lexend Deca" panose="020B0604020202020204" charset="0"/>
      <p:regular r:id="rId65"/>
    </p:embeddedFont>
    <p:embeddedFont>
      <p:font typeface="Nunito Sans" panose="020B0604020202020204" charset="0"/>
      <p:regular r:id="rId66"/>
      <p:bold r:id="rId67"/>
      <p:italic r:id="rId68"/>
      <p:boldItalic r:id="rId69"/>
    </p:embeddedFont>
    <p:embeddedFont>
      <p:font typeface="Nunito Sans Light" panose="020B0604020202020204" charset="0"/>
      <p:regular r:id="rId70"/>
      <p:bold r:id="rId71"/>
      <p:italic r:id="rId72"/>
      <p:boldItalic r:id="rId73"/>
    </p:embeddedFont>
    <p:embeddedFont>
      <p:font typeface="Roboto"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69CFD56-A279-41E2-8CAC-06882FFD76A2}">
          <p14:sldIdLst>
            <p14:sldId id="256"/>
          </p14:sldIdLst>
        </p14:section>
        <p14:section name="ممدوح" id="{71EFA7F8-B047-4C22-A040-3AE5A1A419C9}">
          <p14:sldIdLst>
            <p14:sldId id="257"/>
            <p14:sldId id="297"/>
            <p14:sldId id="298"/>
            <p14:sldId id="299"/>
          </p14:sldIdLst>
        </p14:section>
        <p14:section name="yasmine" id="{8934CFD6-C059-4846-B97D-FA1EF36BFF81}">
          <p14:sldIdLst>
            <p14:sldId id="294"/>
            <p14:sldId id="300"/>
            <p14:sldId id="272"/>
            <p14:sldId id="303"/>
            <p14:sldId id="315"/>
          </p14:sldIdLst>
        </p14:section>
        <p14:section name="نهله" id="{49902AD0-48B0-4B71-8452-DE4B0E10DE81}">
          <p14:sldIdLst>
            <p14:sldId id="316"/>
            <p14:sldId id="296"/>
            <p14:sldId id="339"/>
            <p14:sldId id="282"/>
            <p14:sldId id="317"/>
          </p14:sldIdLst>
        </p14:section>
        <p14:section name="هبه" id="{81BBAD80-C079-4A0E-88D2-9B13271F7DB3}">
          <p14:sldIdLst>
            <p14:sldId id="308"/>
            <p14:sldId id="342"/>
            <p14:sldId id="340"/>
            <p14:sldId id="341"/>
            <p14:sldId id="345"/>
            <p14:sldId id="306"/>
            <p14:sldId id="311"/>
            <p14:sldId id="314"/>
            <p14:sldId id="307"/>
            <p14:sldId id="313"/>
          </p14:sldIdLst>
        </p14:section>
        <p14:section name="محمد" id="{A0D6615A-0377-43B3-88EF-6A9CBB82C6E6}">
          <p14:sldIdLst>
            <p14:sldId id="321"/>
            <p14:sldId id="322"/>
            <p14:sldId id="323"/>
            <p14:sldId id="324"/>
            <p14:sldId id="325"/>
            <p14:sldId id="326"/>
          </p14:sldIdLst>
        </p14:section>
        <p14:section name="هايدي" id="{4014BACA-CEC5-4E6F-AE19-AECC716E82B9}">
          <p14:sldIdLst>
            <p14:sldId id="331"/>
            <p14:sldId id="332"/>
            <p14:sldId id="347"/>
            <p14:sldId id="348"/>
            <p14:sldId id="352"/>
            <p14:sldId id="349"/>
            <p14:sldId id="351"/>
            <p14:sldId id="346"/>
            <p14:sldId id="350"/>
          </p14:sldIdLst>
        </p14:section>
        <p14:section name="هدي" id="{10E6512F-48F6-45E1-9FD2-A4C3A05E9C45}">
          <p14:sldIdLst>
            <p14:sldId id="264"/>
            <p14:sldId id="334"/>
            <p14:sldId id="266"/>
            <p14:sldId id="278"/>
            <p14:sldId id="353"/>
            <p14:sldId id="35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200"/>
    <a:srgbClr val="6D6D6D"/>
    <a:srgbClr val="00B0F0"/>
    <a:srgbClr val="FFFFFF"/>
    <a:srgbClr val="2470E7"/>
    <a:srgbClr val="6DCEFF"/>
    <a:srgbClr val="F3734F"/>
    <a:srgbClr val="4A7CCC"/>
    <a:srgbClr val="FFE48F"/>
    <a:srgbClr val="D08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E4934D-C5E7-4EA8-B84E-AA4D93522FE5}">
  <a:tblStyle styleId="{00E4934D-C5E7-4EA8-B84E-AA4D93522FE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D46976A-22B5-4051-8114-C7D9531ECD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5226" autoAdjust="0"/>
  </p:normalViewPr>
  <p:slideViewPr>
    <p:cSldViewPr snapToGrid="0">
      <p:cViewPr varScale="1">
        <p:scale>
          <a:sx n="108" d="100"/>
          <a:sy n="108" d="100"/>
        </p:scale>
        <p:origin x="173" y="7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A17BE4-31B2-4137-8D3D-76065E5763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BFB4CAF-BC05-4721-BB4D-D16E9AAC84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295767-D6AA-4951-9DE1-1DCA90635B5B}" type="datetimeFigureOut">
              <a:rPr lang="en-US" smtClean="0"/>
              <a:t>7/13/2021</a:t>
            </a:fld>
            <a:endParaRPr lang="en-US"/>
          </a:p>
        </p:txBody>
      </p:sp>
      <p:sp>
        <p:nvSpPr>
          <p:cNvPr id="4" name="Footer Placeholder 3">
            <a:extLst>
              <a:ext uri="{FF2B5EF4-FFF2-40B4-BE49-F238E27FC236}">
                <a16:creationId xmlns:a16="http://schemas.microsoft.com/office/drawing/2014/main" id="{750F18CC-F092-47FB-A24D-3D02D4E3BE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17D0972-8D11-41DA-A296-932139E8C7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A2278E-A0DD-4929-8265-64ECA7B7895F}" type="slidenum">
              <a:rPr lang="en-US" smtClean="0"/>
              <a:t>‹#›</a:t>
            </a:fld>
            <a:endParaRPr lang="en-US"/>
          </a:p>
        </p:txBody>
      </p:sp>
    </p:spTree>
    <p:extLst>
      <p:ext uri="{BB962C8B-B14F-4D97-AF65-F5344CB8AC3E}">
        <p14:creationId xmlns:p14="http://schemas.microsoft.com/office/powerpoint/2010/main" val="956007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2151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c3eb8b9f5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c3eb8b9f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ar-EG" dirty="0"/>
              <a:t>شرح مفصل بقي للريلز والعمليه كلها ودا بياخد وقت </a:t>
            </a:r>
            <a:endParaRPr lang="en-US" dirty="0"/>
          </a:p>
          <a:p>
            <a:pPr marL="0" lvl="0" indent="0" algn="l" rtl="0">
              <a:spcBef>
                <a:spcPts val="0"/>
              </a:spcBef>
              <a:spcAft>
                <a:spcPts val="0"/>
              </a:spcAft>
              <a:buNone/>
            </a:pPr>
            <a:r>
              <a:rPr lang="ar-EG" dirty="0"/>
              <a:t>ممكن تتشرح سريعا ويتقال التفاصيل اثناء الترنينج</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r>
              <a:rPr lang="ar-EG" dirty="0"/>
              <a:t>ودا عشان اخد الفيتشرز الاكثر اهميه والباقي اهمله لان مش هيفيدني ف عمليه اليرننج </a:t>
            </a:r>
            <a:endParaRPr lang="en-US" dirty="0"/>
          </a:p>
        </p:txBody>
      </p:sp>
    </p:spTree>
    <p:extLst>
      <p:ext uri="{BB962C8B-B14F-4D97-AF65-F5344CB8AC3E}">
        <p14:creationId xmlns:p14="http://schemas.microsoft.com/office/powerpoint/2010/main" val="2446884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9959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6004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279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9321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8986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649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dirty="0"/>
              <a:t>منظمه ال </a:t>
            </a:r>
            <a:r>
              <a:rPr lang="en-US" dirty="0"/>
              <a:t>NHTSA </a:t>
            </a:r>
            <a:br>
              <a:rPr lang="ar-EG" dirty="0"/>
            </a:br>
            <a:r>
              <a:rPr lang="ar-EG" dirty="0"/>
              <a:t>عملت احصائيه ان ف اليو اس  حوالي تسع اشخاص بيموتوا والف واحد بينصابوا يوميا بسبب حوادث السيارات الناتجه عن الدستركشن الي السائق بيعمله اثناء القياده </a:t>
            </a:r>
          </a:p>
          <a:p>
            <a:pPr marL="0" lvl="0" indent="0" algn="l" rtl="0">
              <a:spcBef>
                <a:spcPts val="0"/>
              </a:spcBef>
              <a:spcAft>
                <a:spcPts val="0"/>
              </a:spcAft>
              <a:buNone/>
            </a:pPr>
            <a:r>
              <a:rPr lang="ar-EG" dirty="0"/>
              <a:t>الجراف الي قدامنا دا موضح عدد الوفيات الي بتحصل سانويا بسبب الدستركن وهنلاقي ان هي تقريبا ف رنج تلاتلاف ونص فرد وبالتالي</a:t>
            </a:r>
          </a:p>
          <a:p>
            <a:pPr marL="0" lvl="0" indent="0" algn="l" rtl="0">
              <a:spcBef>
                <a:spcPts val="0"/>
              </a:spcBef>
              <a:spcAft>
                <a:spcPts val="0"/>
              </a:spcAft>
              <a:buNone/>
            </a:pPr>
            <a:r>
              <a:rPr lang="ar-EG" dirty="0"/>
              <a:t>احنا بنينا المشروع بتاعنا ان يرصد التشتت الي السائق ممكن يعمله بايده اثناء القياده وكمان ينبهه زي ماهنوضح بعد شويه  </a:t>
            </a:r>
            <a:r>
              <a:rPr lang="en-US" dirty="0"/>
              <a:t> </a:t>
            </a:r>
            <a:r>
              <a:rPr lang="ar-EG" dirty="0"/>
              <a:t>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0587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4431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9839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688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2118646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 Let's you know if something is in your blind spot.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Sensors are installed in the front and/or rear bumpers to detect traffic surrounding traffic. Alerts are installed in the car (usually near the rear-view mirrors) and flash when there’s something in your blind spot.</a:t>
            </a:r>
            <a:endParaRPr lang="ar-EG"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solidFill>
                  <a:srgbClr val="171717"/>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Adding extra sensors to the device to maintain the driver's safety, as well as linking the outputs of these sensors to the driver's phone so that, in the case of a medical emergency or an accident, a call may be made to the emergency numbers on the list.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endParaRPr lang="en-US" dirty="0"/>
          </a:p>
          <a:p>
            <a:endParaRPr lang="en-US" dirty="0"/>
          </a:p>
        </p:txBody>
      </p:sp>
    </p:spTree>
    <p:extLst>
      <p:ext uri="{BB962C8B-B14F-4D97-AF65-F5344CB8AC3E}">
        <p14:creationId xmlns:p14="http://schemas.microsoft.com/office/powerpoint/2010/main" val="4068338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 Let the driver knows his blood pressure and heart beat.</a:t>
            </a:r>
          </a:p>
          <a:p>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Health sensing in cars showed off concepts ranging from a heart rate sensing car seat to a blood pressure-monitoring steering wheel. But those ideas were never produced due to cost and other factors.</a:t>
            </a:r>
          </a:p>
          <a:p>
            <a:endParaRPr lang="en-US" dirty="0"/>
          </a:p>
        </p:txBody>
      </p:sp>
    </p:spTree>
    <p:extLst>
      <p:ext uri="{BB962C8B-B14F-4D97-AF65-F5344CB8AC3E}">
        <p14:creationId xmlns:p14="http://schemas.microsoft.com/office/powerpoint/2010/main" val="1853179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9fa30dd413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fa30dd413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714a43093_3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714a43093_3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ar-EG" dirty="0"/>
              <a:t>ف البرمجه العاديه المبرمج بيبقي عاوز يعمل ابلكشن معين ف بيختار الالجورزم المناسب معاه وبعدين يبدا يحط السنريوهات المتوقعه للانبوت بتاعه زي مثلا لو اليوز ضغط علي الزرار الفلاني هبدا اديله خرج معين </a:t>
            </a:r>
            <a:endParaRPr lang="en-US" dirty="0"/>
          </a:p>
        </p:txBody>
      </p:sp>
    </p:spTree>
    <p:extLst>
      <p:ext uri="{BB962C8B-B14F-4D97-AF65-F5344CB8AC3E}">
        <p14:creationId xmlns:p14="http://schemas.microsoft.com/office/powerpoint/2010/main" val="95335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ar-EG" dirty="0"/>
              <a:t>اما هنا بيبقي عندي عنصر جديد اسمه الداته سيت دي وظيفتها اني اخلي البروجرم بتاعي يتعلم منها عشان يقدر ياخد قرار بنفسه ف المستقبل وطبعا في انواع كتير من ال ( أيه أي) الي بتفضل تتعلم طول الوقت كل ماتدي نتيجه جديده بتستعملها لصالحها از أ انبوت يعني </a:t>
            </a:r>
            <a:endParaRPr lang="en-US" dirty="0"/>
          </a:p>
        </p:txBody>
      </p:sp>
    </p:spTree>
    <p:extLst>
      <p:ext uri="{BB962C8B-B14F-4D97-AF65-F5344CB8AC3E}">
        <p14:creationId xmlns:p14="http://schemas.microsoft.com/office/powerpoint/2010/main" val="3070893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1"/>
        <p:cNvGrpSpPr/>
        <p:nvPr/>
      </p:nvGrpSpPr>
      <p:grpSpPr>
        <a:xfrm>
          <a:off x="0" y="0"/>
          <a:ext cx="0" cy="0"/>
          <a:chOff x="0" y="0"/>
          <a:chExt cx="0" cy="0"/>
        </a:xfrm>
      </p:grpSpPr>
      <p:sp>
        <p:nvSpPr>
          <p:cNvPr id="3622" name="Google Shape;3622;g8714a43093_5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3" name="Google Shape;3623;g8714a43093_5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dirty="0"/>
              <a:t>احنا اولا اختارنا اننا نشتغل ببايثون لان فيها موديلز كتير جدا هتساعدنا نقدر نطلع الموديل بالشكل المطلوب </a:t>
            </a:r>
            <a:br>
              <a:rPr lang="ar-EG" dirty="0"/>
            </a:br>
            <a:r>
              <a:rPr lang="ar-EG" dirty="0"/>
              <a:t>ف مثلا احنا عشان نبني الموديل باليرز بتاعته استخدمنا التنسرفلو وخصوصا الهاي ليفيل (أ ب ÷ي) الي الي موجود فيه وهو الكيرس بعد مانينا وعملنا ترينينج بدائنا نقيس هل الموديل بتاعنا دا كويس ولا لا عشان نرجع باك نظبط الهيبر برامترز بتاعتنا او نشيك علي الداته لو فيها حاجه مبوظه اداء الموديل وطبعا كانت المتركس الي موجوده ف الاسكرينج كافيه جدا عشان نوضح كل حاجه ونسبه الاكيورسي بتاعت كل كلاسس من الدستركشنز كلاسس الي احنا اخترناهم </a:t>
            </a:r>
            <a:br>
              <a:rPr lang="ar-EG" dirty="0"/>
            </a:br>
            <a:r>
              <a:rPr lang="ar-EG" dirty="0"/>
              <a:t>والباندس والنمباي استخدمناهم عشان نتعامل مع الداته كداته فريم او الداته الي في (لا السي اس في ) فايل </a:t>
            </a:r>
          </a:p>
          <a:p>
            <a:pPr marL="0" lvl="0" indent="0" algn="l" rtl="0">
              <a:spcBef>
                <a:spcPts val="0"/>
              </a:spcBef>
              <a:spcAft>
                <a:spcPts val="0"/>
              </a:spcAft>
              <a:buNone/>
            </a:pPr>
            <a:r>
              <a:rPr lang="ar-EG" dirty="0"/>
              <a:t>واخيرا السي بورن والمات بلوت ليب عشان نرسم الكيرفز الي هتبينلنا اللوسيس والاكيورسي وما الي ذلك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dirty="0"/>
              <a:t>الداته-ست بتاعتنا الي اشتغلنا عليها بتحتوي علي صور للسائق في حاله السيف درايف وتسع انواع من التشتت المختلفه الانواع دي هي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029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1882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grpSp>
        <p:nvGrpSpPr>
          <p:cNvPr id="3" name="Group 2">
            <a:extLst>
              <a:ext uri="{FF2B5EF4-FFF2-40B4-BE49-F238E27FC236}">
                <a16:creationId xmlns:a16="http://schemas.microsoft.com/office/drawing/2014/main" id="{91117595-799F-4D8D-9D30-3570E908B7BC}"/>
              </a:ext>
            </a:extLst>
          </p:cNvPr>
          <p:cNvGrpSpPr/>
          <p:nvPr userDrawn="1"/>
        </p:nvGrpSpPr>
        <p:grpSpPr>
          <a:xfrm>
            <a:off x="1024950" y="1545685"/>
            <a:ext cx="4534275" cy="2152225"/>
            <a:chOff x="1061825" y="1528350"/>
            <a:chExt cx="4534275" cy="2152225"/>
          </a:xfrm>
        </p:grpSpPr>
        <p:sp>
          <p:nvSpPr>
            <p:cNvPr id="10" name="Google Shape;10;p2"/>
            <p:cNvSpPr/>
            <p:nvPr/>
          </p:nvSpPr>
          <p:spPr>
            <a:xfrm>
              <a:off x="1125200" y="1593775"/>
              <a:ext cx="4470900" cy="2086800"/>
            </a:xfrm>
            <a:prstGeom prst="rect">
              <a:avLst/>
            </a:prstGeom>
            <a:solidFill>
              <a:srgbClr val="17000B">
                <a:alpha val="25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061825" y="1528350"/>
              <a:ext cx="4470900" cy="208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15;p2"/>
          <p:cNvSpPr txBox="1">
            <a:spLocks noGrp="1"/>
          </p:cNvSpPr>
          <p:nvPr>
            <p:ph type="ctrTitle"/>
          </p:nvPr>
        </p:nvSpPr>
        <p:spPr>
          <a:xfrm>
            <a:off x="1631500" y="2049175"/>
            <a:ext cx="3598200" cy="1049100"/>
          </a:xfrm>
          <a:prstGeom prst="rect">
            <a:avLst/>
          </a:prstGeom>
        </p:spPr>
        <p:txBody>
          <a:bodyPr spcFirstLastPara="1" wrap="square" lIns="0" tIns="0" rIns="0" bIns="0" anchor="ctr" anchorCtr="0">
            <a:noAutofit/>
          </a:bodyPr>
          <a:lstStyle>
            <a:lvl1pPr lvl="0" rtl="0">
              <a:spcBef>
                <a:spcPts val="0"/>
              </a:spcBef>
              <a:spcAft>
                <a:spcPts val="0"/>
              </a:spcAft>
              <a:buClr>
                <a:schemeClr val="accent1"/>
              </a:buClr>
              <a:buSzPts val="4400"/>
              <a:buNone/>
              <a:defRPr sz="4400" b="0">
                <a:solidFill>
                  <a:srgbClr val="00B0F0"/>
                </a:solidFill>
              </a:defRPr>
            </a:lvl1pPr>
            <a:lvl2pPr lvl="1" rtl="0">
              <a:spcBef>
                <a:spcPts val="0"/>
              </a:spcBef>
              <a:spcAft>
                <a:spcPts val="0"/>
              </a:spcAft>
              <a:buClr>
                <a:schemeClr val="accent1"/>
              </a:buClr>
              <a:buSzPts val="4400"/>
              <a:buNone/>
              <a:defRPr sz="4400" b="0">
                <a:solidFill>
                  <a:schemeClr val="accent1"/>
                </a:solidFill>
              </a:defRPr>
            </a:lvl2pPr>
            <a:lvl3pPr lvl="2" rtl="0">
              <a:spcBef>
                <a:spcPts val="0"/>
              </a:spcBef>
              <a:spcAft>
                <a:spcPts val="0"/>
              </a:spcAft>
              <a:buClr>
                <a:schemeClr val="accent1"/>
              </a:buClr>
              <a:buSzPts val="4400"/>
              <a:buNone/>
              <a:defRPr sz="4400" b="0">
                <a:solidFill>
                  <a:schemeClr val="accent1"/>
                </a:solidFill>
              </a:defRPr>
            </a:lvl3pPr>
            <a:lvl4pPr lvl="3" rtl="0">
              <a:spcBef>
                <a:spcPts val="0"/>
              </a:spcBef>
              <a:spcAft>
                <a:spcPts val="0"/>
              </a:spcAft>
              <a:buClr>
                <a:schemeClr val="accent1"/>
              </a:buClr>
              <a:buSzPts val="4400"/>
              <a:buNone/>
              <a:defRPr sz="4400" b="0">
                <a:solidFill>
                  <a:schemeClr val="accent1"/>
                </a:solidFill>
              </a:defRPr>
            </a:lvl4pPr>
            <a:lvl5pPr lvl="4" rtl="0">
              <a:spcBef>
                <a:spcPts val="0"/>
              </a:spcBef>
              <a:spcAft>
                <a:spcPts val="0"/>
              </a:spcAft>
              <a:buClr>
                <a:schemeClr val="accent1"/>
              </a:buClr>
              <a:buSzPts val="4400"/>
              <a:buNone/>
              <a:defRPr sz="4400" b="0">
                <a:solidFill>
                  <a:schemeClr val="accent1"/>
                </a:solidFill>
              </a:defRPr>
            </a:lvl5pPr>
            <a:lvl6pPr lvl="5" rtl="0">
              <a:spcBef>
                <a:spcPts val="0"/>
              </a:spcBef>
              <a:spcAft>
                <a:spcPts val="0"/>
              </a:spcAft>
              <a:buClr>
                <a:schemeClr val="accent1"/>
              </a:buClr>
              <a:buSzPts val="4400"/>
              <a:buNone/>
              <a:defRPr sz="4400" b="0">
                <a:solidFill>
                  <a:schemeClr val="accent1"/>
                </a:solidFill>
              </a:defRPr>
            </a:lvl6pPr>
            <a:lvl7pPr lvl="6" rtl="0">
              <a:spcBef>
                <a:spcPts val="0"/>
              </a:spcBef>
              <a:spcAft>
                <a:spcPts val="0"/>
              </a:spcAft>
              <a:buClr>
                <a:schemeClr val="accent1"/>
              </a:buClr>
              <a:buSzPts val="4400"/>
              <a:buNone/>
              <a:defRPr sz="4400" b="0">
                <a:solidFill>
                  <a:schemeClr val="accent1"/>
                </a:solidFill>
              </a:defRPr>
            </a:lvl7pPr>
            <a:lvl8pPr lvl="7" rtl="0">
              <a:spcBef>
                <a:spcPts val="0"/>
              </a:spcBef>
              <a:spcAft>
                <a:spcPts val="0"/>
              </a:spcAft>
              <a:buClr>
                <a:schemeClr val="accent1"/>
              </a:buClr>
              <a:buSzPts val="4400"/>
              <a:buNone/>
              <a:defRPr sz="4400" b="0">
                <a:solidFill>
                  <a:schemeClr val="accent1"/>
                </a:solidFill>
              </a:defRPr>
            </a:lvl8pPr>
            <a:lvl9pPr lvl="8" rtl="0">
              <a:spcBef>
                <a:spcPts val="0"/>
              </a:spcBef>
              <a:spcAft>
                <a:spcPts val="0"/>
              </a:spcAft>
              <a:buClr>
                <a:schemeClr val="accent1"/>
              </a:buClr>
              <a:buSzPts val="4400"/>
              <a:buNone/>
              <a:defRPr sz="4400" b="0">
                <a:solidFill>
                  <a:schemeClr val="accent1"/>
                </a:solidFill>
              </a:defRPr>
            </a:lvl9pPr>
          </a:lstStyle>
          <a:p>
            <a:endParaRPr dirty="0"/>
          </a:p>
        </p:txBody>
      </p:sp>
      <p:grpSp>
        <p:nvGrpSpPr>
          <p:cNvPr id="16" name="Group 15">
            <a:extLst>
              <a:ext uri="{FF2B5EF4-FFF2-40B4-BE49-F238E27FC236}">
                <a16:creationId xmlns:a16="http://schemas.microsoft.com/office/drawing/2014/main" id="{FDF33357-68A9-448C-A0C9-2C8654EC81D2}"/>
              </a:ext>
            </a:extLst>
          </p:cNvPr>
          <p:cNvGrpSpPr/>
          <p:nvPr userDrawn="1"/>
        </p:nvGrpSpPr>
        <p:grpSpPr>
          <a:xfrm flipH="1">
            <a:off x="150472" y="2125401"/>
            <a:ext cx="1310694" cy="892697"/>
            <a:chOff x="130076" y="211965"/>
            <a:chExt cx="1272003" cy="892697"/>
          </a:xfrm>
        </p:grpSpPr>
        <p:grpSp>
          <p:nvGrpSpPr>
            <p:cNvPr id="17" name="Google Shape;1108;p22">
              <a:extLst>
                <a:ext uri="{FF2B5EF4-FFF2-40B4-BE49-F238E27FC236}">
                  <a16:creationId xmlns:a16="http://schemas.microsoft.com/office/drawing/2014/main" id="{04903938-A244-4CF9-8E44-478CFA4710A1}"/>
                </a:ext>
              </a:extLst>
            </p:cNvPr>
            <p:cNvGrpSpPr/>
            <p:nvPr userDrawn="1"/>
          </p:nvGrpSpPr>
          <p:grpSpPr>
            <a:xfrm>
              <a:off x="464594" y="211965"/>
              <a:ext cx="937485" cy="892697"/>
              <a:chOff x="8064275" y="887850"/>
              <a:chExt cx="581800" cy="582350"/>
            </a:xfrm>
          </p:grpSpPr>
          <p:sp>
            <p:nvSpPr>
              <p:cNvPr id="22" name="Google Shape;1109;p22">
                <a:extLst>
                  <a:ext uri="{FF2B5EF4-FFF2-40B4-BE49-F238E27FC236}">
                    <a16:creationId xmlns:a16="http://schemas.microsoft.com/office/drawing/2014/main" id="{767B66B2-5E97-4633-8940-3E662C4B15F2}"/>
                  </a:ext>
                </a:extLst>
              </p:cNvPr>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0B0F0"/>
              </a:solidFill>
              <a:ln>
                <a:noFill/>
              </a:ln>
              <a:effectLst>
                <a:glow rad="635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10;p22">
                <a:extLst>
                  <a:ext uri="{FF2B5EF4-FFF2-40B4-BE49-F238E27FC236}">
                    <a16:creationId xmlns:a16="http://schemas.microsoft.com/office/drawing/2014/main" id="{7E1BCA44-F684-47EB-93E3-F1890503D89C}"/>
                  </a:ext>
                </a:extLst>
              </p:cNvPr>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111;p22">
                <a:extLst>
                  <a:ext uri="{FF2B5EF4-FFF2-40B4-BE49-F238E27FC236}">
                    <a16:creationId xmlns:a16="http://schemas.microsoft.com/office/drawing/2014/main" id="{2D44BB5F-C35E-41E6-A6E0-A16E1D2ACEAC}"/>
                  </a:ext>
                </a:extLst>
              </p:cNvPr>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3;p22">
                <a:extLst>
                  <a:ext uri="{FF2B5EF4-FFF2-40B4-BE49-F238E27FC236}">
                    <a16:creationId xmlns:a16="http://schemas.microsoft.com/office/drawing/2014/main" id="{1E5727CC-FEC0-4864-8F9D-83926C4E5124}"/>
                  </a:ext>
                </a:extLst>
              </p:cNvPr>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129;p22">
              <a:extLst>
                <a:ext uri="{FF2B5EF4-FFF2-40B4-BE49-F238E27FC236}">
                  <a16:creationId xmlns:a16="http://schemas.microsoft.com/office/drawing/2014/main" id="{B39D1CA5-A28A-4802-A253-0539294F670D}"/>
                </a:ext>
              </a:extLst>
            </p:cNvPr>
            <p:cNvGrpSpPr/>
            <p:nvPr userDrawn="1"/>
          </p:nvGrpSpPr>
          <p:grpSpPr>
            <a:xfrm>
              <a:off x="130076" y="662643"/>
              <a:ext cx="282008" cy="45719"/>
              <a:chOff x="5662375" y="212375"/>
              <a:chExt cx="175013" cy="27000"/>
            </a:xfrm>
            <a:solidFill>
              <a:srgbClr val="00B0F0"/>
            </a:solidFill>
          </p:grpSpPr>
          <p:sp>
            <p:nvSpPr>
              <p:cNvPr id="19" name="Google Shape;1130;p22">
                <a:extLst>
                  <a:ext uri="{FF2B5EF4-FFF2-40B4-BE49-F238E27FC236}">
                    <a16:creationId xmlns:a16="http://schemas.microsoft.com/office/drawing/2014/main" id="{7FB14503-C925-4603-A935-71DC5BBDA194}"/>
                  </a:ext>
                </a:extLst>
              </p:cNvPr>
              <p:cNvSpPr/>
              <p:nvPr/>
            </p:nvSpPr>
            <p:spPr>
              <a:xfrm>
                <a:off x="5662375" y="212375"/>
                <a:ext cx="27000" cy="27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1;p22">
                <a:extLst>
                  <a:ext uri="{FF2B5EF4-FFF2-40B4-BE49-F238E27FC236}">
                    <a16:creationId xmlns:a16="http://schemas.microsoft.com/office/drawing/2014/main" id="{D4A10B5C-0A4A-4178-B7D3-2F976BF962CD}"/>
                  </a:ext>
                </a:extLst>
              </p:cNvPr>
              <p:cNvSpPr/>
              <p:nvPr/>
            </p:nvSpPr>
            <p:spPr>
              <a:xfrm>
                <a:off x="5736381" y="212375"/>
                <a:ext cx="27000" cy="27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2;p22">
                <a:extLst>
                  <a:ext uri="{FF2B5EF4-FFF2-40B4-BE49-F238E27FC236}">
                    <a16:creationId xmlns:a16="http://schemas.microsoft.com/office/drawing/2014/main" id="{73EADF4B-D4EC-4EF6-A18F-342D5FFD34F4}"/>
                  </a:ext>
                </a:extLst>
              </p:cNvPr>
              <p:cNvSpPr/>
              <p:nvPr/>
            </p:nvSpPr>
            <p:spPr>
              <a:xfrm>
                <a:off x="5810388" y="212375"/>
                <a:ext cx="27000" cy="27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75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par>
                                <p:cTn id="14" presetID="16" presetClass="entr" presetSubtype="21" fill="hold" grpId="0" nodeType="withEffect" nodePh="1">
                                  <p:stCondLst>
                                    <p:cond delay="1500"/>
                                  </p:stCondLst>
                                  <p:endCondLst>
                                    <p:cond evt="begin" delay="0">
                                      <p:tn val="14"/>
                                    </p:cond>
                                  </p:end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par>
                                <p:cTn id="17" presetID="32" presetClass="emph" presetSubtype="0" fill="hold" nodeType="withEffect">
                                  <p:stCondLst>
                                    <p:cond delay="1750"/>
                                  </p:stCondLst>
                                  <p:childTnLst>
                                    <p:animRot by="120000">
                                      <p:cBhvr>
                                        <p:cTn id="18" dur="100" fill="hold">
                                          <p:stCondLst>
                                            <p:cond delay="0"/>
                                          </p:stCondLst>
                                        </p:cTn>
                                        <p:tgtEl>
                                          <p:spTgt spid="16"/>
                                        </p:tgtEl>
                                        <p:attrNameLst>
                                          <p:attrName>r</p:attrName>
                                        </p:attrNameLst>
                                      </p:cBhvr>
                                    </p:animRot>
                                    <p:animRot by="-240000">
                                      <p:cBhvr>
                                        <p:cTn id="19" dur="200" fill="hold">
                                          <p:stCondLst>
                                            <p:cond delay="200"/>
                                          </p:stCondLst>
                                        </p:cTn>
                                        <p:tgtEl>
                                          <p:spTgt spid="16"/>
                                        </p:tgtEl>
                                        <p:attrNameLst>
                                          <p:attrName>r</p:attrName>
                                        </p:attrNameLst>
                                      </p:cBhvr>
                                    </p:animRot>
                                    <p:animRot by="240000">
                                      <p:cBhvr>
                                        <p:cTn id="20" dur="200" fill="hold">
                                          <p:stCondLst>
                                            <p:cond delay="400"/>
                                          </p:stCondLst>
                                        </p:cTn>
                                        <p:tgtEl>
                                          <p:spTgt spid="16"/>
                                        </p:tgtEl>
                                        <p:attrNameLst>
                                          <p:attrName>r</p:attrName>
                                        </p:attrNameLst>
                                      </p:cBhvr>
                                    </p:animRot>
                                    <p:animRot by="-240000">
                                      <p:cBhvr>
                                        <p:cTn id="21" dur="200" fill="hold">
                                          <p:stCondLst>
                                            <p:cond delay="600"/>
                                          </p:stCondLst>
                                        </p:cTn>
                                        <p:tgtEl>
                                          <p:spTgt spid="16"/>
                                        </p:tgtEl>
                                        <p:attrNameLst>
                                          <p:attrName>r</p:attrName>
                                        </p:attrNameLst>
                                      </p:cBhvr>
                                    </p:animRot>
                                    <p:animRot by="120000">
                                      <p:cBhvr>
                                        <p:cTn id="22"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userDrawn="1">
  <p:cSld name="TITLE_AND_BODY">
    <p:spTree>
      <p:nvGrpSpPr>
        <p:cNvPr id="1" name="Shape 33"/>
        <p:cNvGrpSpPr/>
        <p:nvPr/>
      </p:nvGrpSpPr>
      <p:grpSpPr>
        <a:xfrm>
          <a:off x="0" y="0"/>
          <a:ext cx="0" cy="0"/>
          <a:chOff x="0" y="0"/>
          <a:chExt cx="0" cy="0"/>
        </a:xfrm>
      </p:grpSpPr>
      <p:sp>
        <p:nvSpPr>
          <p:cNvPr id="41" name="Google Shape;41;p5"/>
          <p:cNvSpPr txBox="1">
            <a:spLocks noGrp="1"/>
          </p:cNvSpPr>
          <p:nvPr>
            <p:ph type="body" idx="1"/>
          </p:nvPr>
        </p:nvSpPr>
        <p:spPr>
          <a:xfrm>
            <a:off x="1007700" y="1582550"/>
            <a:ext cx="4824300" cy="2951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atin typeface="+mj-lt"/>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dirty="0"/>
          </a:p>
        </p:txBody>
      </p:sp>
      <p:sp>
        <p:nvSpPr>
          <p:cNvPr id="45" name="Google Shape;63;p7">
            <a:extLst>
              <a:ext uri="{FF2B5EF4-FFF2-40B4-BE49-F238E27FC236}">
                <a16:creationId xmlns:a16="http://schemas.microsoft.com/office/drawing/2014/main" id="{3505F69E-335A-458B-84A1-D9E3959079EE}"/>
              </a:ext>
            </a:extLst>
          </p:cNvPr>
          <p:cNvSpPr txBox="1">
            <a:spLocks noGrp="1"/>
          </p:cNvSpPr>
          <p:nvPr>
            <p:ph type="sldNum" idx="12"/>
          </p:nvPr>
        </p:nvSpPr>
        <p:spPr>
          <a:xfrm>
            <a:off x="8138308" y="4610100"/>
            <a:ext cx="712321" cy="518413"/>
          </a:xfrm>
          <a:prstGeom prst="rect">
            <a:avLst/>
          </a:prstGeom>
          <a:noFill/>
        </p:spPr>
        <p:txBody>
          <a:bodyPr spcFirstLastPara="1" wrap="square" lIns="0" tIns="0" rIns="0" bIns="0" anchor="ctr" anchorCtr="0">
            <a:noAutofit/>
          </a:bodyPr>
          <a:lstStyle>
            <a:lvl1pPr lvl="0" algn="ctr" rtl="0">
              <a:buNone/>
              <a:defRPr sz="1600" b="1">
                <a:solidFill>
                  <a:schemeClr val="tx1"/>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26" name="Google Shape;1109;p22">
            <a:extLst>
              <a:ext uri="{FF2B5EF4-FFF2-40B4-BE49-F238E27FC236}">
                <a16:creationId xmlns:a16="http://schemas.microsoft.com/office/drawing/2014/main" id="{A07DDB22-8BC9-4E2F-838F-BB80C1661F03}"/>
              </a:ext>
            </a:extLst>
          </p:cNvPr>
          <p:cNvSpPr/>
          <p:nvPr userDrawn="1"/>
        </p:nvSpPr>
        <p:spPr>
          <a:xfrm>
            <a:off x="471809" y="107907"/>
            <a:ext cx="923104" cy="87732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11;p22">
            <a:extLst>
              <a:ext uri="{FF2B5EF4-FFF2-40B4-BE49-F238E27FC236}">
                <a16:creationId xmlns:a16="http://schemas.microsoft.com/office/drawing/2014/main" id="{7CD96F44-3C53-4CC5-8B68-83F1E7F1465E}"/>
              </a:ext>
            </a:extLst>
          </p:cNvPr>
          <p:cNvSpPr/>
          <p:nvPr userDrawn="1"/>
        </p:nvSpPr>
        <p:spPr>
          <a:xfrm>
            <a:off x="588511" y="218967"/>
            <a:ext cx="689659" cy="655209"/>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3;p22">
            <a:extLst>
              <a:ext uri="{FF2B5EF4-FFF2-40B4-BE49-F238E27FC236}">
                <a16:creationId xmlns:a16="http://schemas.microsoft.com/office/drawing/2014/main" id="{AF38CC70-C79D-4B0F-A202-62FAE40A6AB5}"/>
              </a:ext>
            </a:extLst>
          </p:cNvPr>
          <p:cNvSpPr/>
          <p:nvPr userDrawn="1"/>
        </p:nvSpPr>
        <p:spPr>
          <a:xfrm>
            <a:off x="715123" y="339378"/>
            <a:ext cx="435549" cy="41434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30;p22">
            <a:extLst>
              <a:ext uri="{FF2B5EF4-FFF2-40B4-BE49-F238E27FC236}">
                <a16:creationId xmlns:a16="http://schemas.microsoft.com/office/drawing/2014/main" id="{18B1E374-C75C-4BFC-A17A-466E3A94EC56}"/>
              </a:ext>
            </a:extLst>
          </p:cNvPr>
          <p:cNvSpPr/>
          <p:nvPr userDrawn="1"/>
        </p:nvSpPr>
        <p:spPr>
          <a:xfrm>
            <a:off x="130076"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1;p22">
            <a:extLst>
              <a:ext uri="{FF2B5EF4-FFF2-40B4-BE49-F238E27FC236}">
                <a16:creationId xmlns:a16="http://schemas.microsoft.com/office/drawing/2014/main" id="{FE885CEB-EAFD-42D1-B854-C76438518FEC}"/>
              </a:ext>
            </a:extLst>
          </p:cNvPr>
          <p:cNvSpPr/>
          <p:nvPr userDrawn="1"/>
        </p:nvSpPr>
        <p:spPr>
          <a:xfrm>
            <a:off x="249326"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2;p22">
            <a:extLst>
              <a:ext uri="{FF2B5EF4-FFF2-40B4-BE49-F238E27FC236}">
                <a16:creationId xmlns:a16="http://schemas.microsoft.com/office/drawing/2014/main" id="{07B225B6-D9EC-4093-A436-3FC84D8C9C38}"/>
              </a:ext>
            </a:extLst>
          </p:cNvPr>
          <p:cNvSpPr/>
          <p:nvPr userDrawn="1"/>
        </p:nvSpPr>
        <p:spPr>
          <a:xfrm>
            <a:off x="368577"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0;p7">
            <a:extLst>
              <a:ext uri="{FF2B5EF4-FFF2-40B4-BE49-F238E27FC236}">
                <a16:creationId xmlns:a16="http://schemas.microsoft.com/office/drawing/2014/main" id="{D80F8E8F-925A-4376-8EBE-C236BD634FEB}"/>
              </a:ext>
            </a:extLst>
          </p:cNvPr>
          <p:cNvSpPr txBox="1">
            <a:spLocks noGrp="1"/>
          </p:cNvSpPr>
          <p:nvPr>
            <p:ph type="title"/>
          </p:nvPr>
        </p:nvSpPr>
        <p:spPr>
          <a:xfrm>
            <a:off x="1509068" y="107907"/>
            <a:ext cx="5430064" cy="877329"/>
          </a:xfrm>
          <a:prstGeom prst="rect">
            <a:avLst/>
          </a:prstGeom>
        </p:spPr>
        <p:txBody>
          <a:bodyPr spcFirstLastPara="1" wrap="square" lIns="0" tIns="0" rIns="0" bIns="0" anchor="b" anchorCtr="0">
            <a:noAutofit/>
          </a:bodyPr>
          <a:lstStyle>
            <a:lvl1pPr lvl="0" rtl="0">
              <a:lnSpc>
                <a:spcPct val="150000"/>
              </a:lnSpc>
              <a:spcBef>
                <a:spcPts val="600"/>
              </a:spcBef>
              <a:spcAft>
                <a:spcPts val="60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userDrawn="1">
  <p:cSld name="TITLE_AND_TWO_COLUMNS">
    <p:spTree>
      <p:nvGrpSpPr>
        <p:cNvPr id="1" name="Shape 53"/>
        <p:cNvGrpSpPr/>
        <p:nvPr/>
      </p:nvGrpSpPr>
      <p:grpSpPr>
        <a:xfrm>
          <a:off x="0" y="0"/>
          <a:ext cx="0" cy="0"/>
          <a:chOff x="0" y="0"/>
          <a:chExt cx="0" cy="0"/>
        </a:xfrm>
      </p:grpSpPr>
      <p:sp>
        <p:nvSpPr>
          <p:cNvPr id="61" name="Google Shape;61;p7"/>
          <p:cNvSpPr txBox="1">
            <a:spLocks noGrp="1"/>
          </p:cNvSpPr>
          <p:nvPr>
            <p:ph type="body" idx="1"/>
          </p:nvPr>
        </p:nvSpPr>
        <p:spPr>
          <a:xfrm>
            <a:off x="1007700" y="1582550"/>
            <a:ext cx="2253900" cy="2951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atin typeface="+mj-lt"/>
              </a:defRPr>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dirty="0"/>
          </a:p>
        </p:txBody>
      </p:sp>
      <p:sp>
        <p:nvSpPr>
          <p:cNvPr id="62" name="Google Shape;62;p7"/>
          <p:cNvSpPr txBox="1">
            <a:spLocks noGrp="1"/>
          </p:cNvSpPr>
          <p:nvPr>
            <p:ph type="body" idx="2"/>
          </p:nvPr>
        </p:nvSpPr>
        <p:spPr>
          <a:xfrm>
            <a:off x="3577989" y="1582550"/>
            <a:ext cx="2253900" cy="2951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atin typeface="+mj-lt"/>
              </a:defRPr>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dirty="0"/>
          </a:p>
        </p:txBody>
      </p:sp>
      <p:sp>
        <p:nvSpPr>
          <p:cNvPr id="39" name="Google Shape;63;p7">
            <a:extLst>
              <a:ext uri="{FF2B5EF4-FFF2-40B4-BE49-F238E27FC236}">
                <a16:creationId xmlns:a16="http://schemas.microsoft.com/office/drawing/2014/main" id="{E28A8E55-912A-4BA7-8B47-564D1E2879A1}"/>
              </a:ext>
            </a:extLst>
          </p:cNvPr>
          <p:cNvSpPr txBox="1">
            <a:spLocks noGrp="1"/>
          </p:cNvSpPr>
          <p:nvPr>
            <p:ph type="sldNum" idx="12"/>
          </p:nvPr>
        </p:nvSpPr>
        <p:spPr>
          <a:xfrm>
            <a:off x="8694420" y="4678680"/>
            <a:ext cx="449580" cy="464820"/>
          </a:xfrm>
          <a:prstGeom prst="rect">
            <a:avLst/>
          </a:prstGeom>
          <a:noFill/>
        </p:spPr>
        <p:txBody>
          <a:bodyPr spcFirstLastPara="1" wrap="square" lIns="0" tIns="0" rIns="0" bIns="0" anchor="ctr" anchorCtr="0">
            <a:noAutofit/>
          </a:bodyPr>
          <a:lstStyle>
            <a:lvl1pPr lvl="0" algn="ctr" rtl="0">
              <a:buNone/>
              <a:defRPr sz="1600" b="1">
                <a:solidFill>
                  <a:schemeClr val="tx1"/>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7" name="Google Shape;1109;p22">
            <a:extLst>
              <a:ext uri="{FF2B5EF4-FFF2-40B4-BE49-F238E27FC236}">
                <a16:creationId xmlns:a16="http://schemas.microsoft.com/office/drawing/2014/main" id="{04F1F30D-C83D-4F76-AA3F-DE180A940A18}"/>
              </a:ext>
            </a:extLst>
          </p:cNvPr>
          <p:cNvSpPr/>
          <p:nvPr userDrawn="1"/>
        </p:nvSpPr>
        <p:spPr>
          <a:xfrm>
            <a:off x="471809" y="107907"/>
            <a:ext cx="923104" cy="87732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11;p22">
            <a:extLst>
              <a:ext uri="{FF2B5EF4-FFF2-40B4-BE49-F238E27FC236}">
                <a16:creationId xmlns:a16="http://schemas.microsoft.com/office/drawing/2014/main" id="{0AABC26B-F7A3-4D5F-B9AB-9E3AFC3C1A69}"/>
              </a:ext>
            </a:extLst>
          </p:cNvPr>
          <p:cNvSpPr/>
          <p:nvPr userDrawn="1"/>
        </p:nvSpPr>
        <p:spPr>
          <a:xfrm>
            <a:off x="588511" y="218967"/>
            <a:ext cx="689659" cy="655209"/>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3;p22">
            <a:extLst>
              <a:ext uri="{FF2B5EF4-FFF2-40B4-BE49-F238E27FC236}">
                <a16:creationId xmlns:a16="http://schemas.microsoft.com/office/drawing/2014/main" id="{6DB42A2E-E00C-42B5-A08A-4AA0C959A7D2}"/>
              </a:ext>
            </a:extLst>
          </p:cNvPr>
          <p:cNvSpPr/>
          <p:nvPr userDrawn="1"/>
        </p:nvSpPr>
        <p:spPr>
          <a:xfrm>
            <a:off x="715123" y="339378"/>
            <a:ext cx="435549" cy="41434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30;p22">
            <a:extLst>
              <a:ext uri="{FF2B5EF4-FFF2-40B4-BE49-F238E27FC236}">
                <a16:creationId xmlns:a16="http://schemas.microsoft.com/office/drawing/2014/main" id="{2AC73E5A-CE5B-40B4-AAA5-9A8F45C53923}"/>
              </a:ext>
            </a:extLst>
          </p:cNvPr>
          <p:cNvSpPr/>
          <p:nvPr userDrawn="1"/>
        </p:nvSpPr>
        <p:spPr>
          <a:xfrm>
            <a:off x="130076"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1;p22">
            <a:extLst>
              <a:ext uri="{FF2B5EF4-FFF2-40B4-BE49-F238E27FC236}">
                <a16:creationId xmlns:a16="http://schemas.microsoft.com/office/drawing/2014/main" id="{B412AD24-14F1-4228-9547-EC00E15CF2EB}"/>
              </a:ext>
            </a:extLst>
          </p:cNvPr>
          <p:cNvSpPr/>
          <p:nvPr userDrawn="1"/>
        </p:nvSpPr>
        <p:spPr>
          <a:xfrm>
            <a:off x="249326"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2;p22">
            <a:extLst>
              <a:ext uri="{FF2B5EF4-FFF2-40B4-BE49-F238E27FC236}">
                <a16:creationId xmlns:a16="http://schemas.microsoft.com/office/drawing/2014/main" id="{1861BEA4-95D9-4BCF-B360-C7F00BB352F0}"/>
              </a:ext>
            </a:extLst>
          </p:cNvPr>
          <p:cNvSpPr/>
          <p:nvPr userDrawn="1"/>
        </p:nvSpPr>
        <p:spPr>
          <a:xfrm>
            <a:off x="368577"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p7">
            <a:extLst>
              <a:ext uri="{FF2B5EF4-FFF2-40B4-BE49-F238E27FC236}">
                <a16:creationId xmlns:a16="http://schemas.microsoft.com/office/drawing/2014/main" id="{1AA3D25D-7F4E-42ED-9803-11CA73292B60}"/>
              </a:ext>
            </a:extLst>
          </p:cNvPr>
          <p:cNvSpPr txBox="1">
            <a:spLocks noGrp="1"/>
          </p:cNvSpPr>
          <p:nvPr>
            <p:ph type="title"/>
          </p:nvPr>
        </p:nvSpPr>
        <p:spPr>
          <a:xfrm>
            <a:off x="1509068" y="107907"/>
            <a:ext cx="5430064" cy="877329"/>
          </a:xfrm>
          <a:prstGeom prst="rect">
            <a:avLst/>
          </a:prstGeom>
        </p:spPr>
        <p:txBody>
          <a:bodyPr spcFirstLastPara="1" wrap="square" lIns="0" tIns="0" rIns="0" bIns="0" anchor="b" anchorCtr="0">
            <a:noAutofit/>
          </a:bodyPr>
          <a:lstStyle>
            <a:lvl1pPr lvl="0" rtl="0">
              <a:lnSpc>
                <a:spcPct val="150000"/>
              </a:lnSpc>
              <a:spcBef>
                <a:spcPts val="600"/>
              </a:spcBef>
              <a:spcAft>
                <a:spcPts val="60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72"/>
        <p:cNvGrpSpPr/>
        <p:nvPr/>
      </p:nvGrpSpPr>
      <p:grpSpPr>
        <a:xfrm>
          <a:off x="0" y="0"/>
          <a:ext cx="0" cy="0"/>
          <a:chOff x="0" y="0"/>
          <a:chExt cx="0" cy="0"/>
        </a:xfrm>
      </p:grpSpPr>
      <p:sp>
        <p:nvSpPr>
          <p:cNvPr id="3" name="Google Shape;63;p7">
            <a:extLst>
              <a:ext uri="{FF2B5EF4-FFF2-40B4-BE49-F238E27FC236}">
                <a16:creationId xmlns:a16="http://schemas.microsoft.com/office/drawing/2014/main" id="{B310B530-1F95-4E2E-BFFE-1782EB5CD854}"/>
              </a:ext>
            </a:extLst>
          </p:cNvPr>
          <p:cNvSpPr txBox="1">
            <a:spLocks noGrp="1"/>
          </p:cNvSpPr>
          <p:nvPr>
            <p:ph type="sldNum" idx="12"/>
          </p:nvPr>
        </p:nvSpPr>
        <p:spPr>
          <a:xfrm>
            <a:off x="8656320" y="4671060"/>
            <a:ext cx="487680" cy="472440"/>
          </a:xfrm>
          <a:prstGeom prst="rect">
            <a:avLst/>
          </a:prstGeom>
          <a:noFill/>
        </p:spPr>
        <p:txBody>
          <a:bodyPr spcFirstLastPara="1" wrap="square" lIns="0" tIns="0" rIns="0" bIns="0" anchor="ctr" anchorCtr="0">
            <a:noAutofit/>
          </a:bodyPr>
          <a:lstStyle>
            <a:lvl1pPr lvl="0" algn="ctr" rtl="0">
              <a:buNone/>
              <a:defRPr sz="1400" b="1">
                <a:solidFill>
                  <a:schemeClr val="tx1"/>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userDrawn="1">
  <p:cSld name="BLANK">
    <p:spTree>
      <p:nvGrpSpPr>
        <p:cNvPr id="1" name="Shape 83"/>
        <p:cNvGrpSpPr/>
        <p:nvPr/>
      </p:nvGrpSpPr>
      <p:grpSpPr>
        <a:xfrm>
          <a:off x="0" y="0"/>
          <a:ext cx="0" cy="0"/>
          <a:chOff x="0" y="0"/>
          <a:chExt cx="0" cy="0"/>
        </a:xfrm>
      </p:grpSpPr>
      <p:sp>
        <p:nvSpPr>
          <p:cNvPr id="9" name="Google Shape;1109;p22">
            <a:extLst>
              <a:ext uri="{FF2B5EF4-FFF2-40B4-BE49-F238E27FC236}">
                <a16:creationId xmlns:a16="http://schemas.microsoft.com/office/drawing/2014/main" id="{9DDCF8C2-33D1-446C-9B05-7BCED54314D3}"/>
              </a:ext>
            </a:extLst>
          </p:cNvPr>
          <p:cNvSpPr/>
          <p:nvPr userDrawn="1"/>
        </p:nvSpPr>
        <p:spPr>
          <a:xfrm>
            <a:off x="471809" y="107907"/>
            <a:ext cx="923104" cy="87732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111;p22">
            <a:extLst>
              <a:ext uri="{FF2B5EF4-FFF2-40B4-BE49-F238E27FC236}">
                <a16:creationId xmlns:a16="http://schemas.microsoft.com/office/drawing/2014/main" id="{869751F4-2296-41B5-98D2-B9DBC2B95BD0}"/>
              </a:ext>
            </a:extLst>
          </p:cNvPr>
          <p:cNvSpPr/>
          <p:nvPr userDrawn="1"/>
        </p:nvSpPr>
        <p:spPr>
          <a:xfrm>
            <a:off x="588511" y="218967"/>
            <a:ext cx="689659" cy="655209"/>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13;p22">
            <a:extLst>
              <a:ext uri="{FF2B5EF4-FFF2-40B4-BE49-F238E27FC236}">
                <a16:creationId xmlns:a16="http://schemas.microsoft.com/office/drawing/2014/main" id="{7991A534-66BC-4266-9551-5416EDFADDAF}"/>
              </a:ext>
            </a:extLst>
          </p:cNvPr>
          <p:cNvSpPr/>
          <p:nvPr userDrawn="1"/>
        </p:nvSpPr>
        <p:spPr>
          <a:xfrm>
            <a:off x="715123" y="339378"/>
            <a:ext cx="435549" cy="41434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130;p22">
            <a:extLst>
              <a:ext uri="{FF2B5EF4-FFF2-40B4-BE49-F238E27FC236}">
                <a16:creationId xmlns:a16="http://schemas.microsoft.com/office/drawing/2014/main" id="{A35EA5E3-7F9B-4BF9-A4D5-A734EE5DD0CF}"/>
              </a:ext>
            </a:extLst>
          </p:cNvPr>
          <p:cNvSpPr/>
          <p:nvPr userDrawn="1"/>
        </p:nvSpPr>
        <p:spPr>
          <a:xfrm>
            <a:off x="130076"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31;p22">
            <a:extLst>
              <a:ext uri="{FF2B5EF4-FFF2-40B4-BE49-F238E27FC236}">
                <a16:creationId xmlns:a16="http://schemas.microsoft.com/office/drawing/2014/main" id="{6D73715E-1435-4A2B-BB48-4CC370850549}"/>
              </a:ext>
            </a:extLst>
          </p:cNvPr>
          <p:cNvSpPr/>
          <p:nvPr userDrawn="1"/>
        </p:nvSpPr>
        <p:spPr>
          <a:xfrm>
            <a:off x="249326"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32;p22">
            <a:extLst>
              <a:ext uri="{FF2B5EF4-FFF2-40B4-BE49-F238E27FC236}">
                <a16:creationId xmlns:a16="http://schemas.microsoft.com/office/drawing/2014/main" id="{07C7590B-7C74-4A1A-BCDF-B7ADC3E9E380}"/>
              </a:ext>
            </a:extLst>
          </p:cNvPr>
          <p:cNvSpPr/>
          <p:nvPr userDrawn="1"/>
        </p:nvSpPr>
        <p:spPr>
          <a:xfrm>
            <a:off x="368577"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p7">
            <a:extLst>
              <a:ext uri="{FF2B5EF4-FFF2-40B4-BE49-F238E27FC236}">
                <a16:creationId xmlns:a16="http://schemas.microsoft.com/office/drawing/2014/main" id="{DC2082AC-1139-4599-B604-FBC88D0DCA78}"/>
              </a:ext>
            </a:extLst>
          </p:cNvPr>
          <p:cNvSpPr txBox="1">
            <a:spLocks noGrp="1"/>
          </p:cNvSpPr>
          <p:nvPr>
            <p:ph type="title"/>
          </p:nvPr>
        </p:nvSpPr>
        <p:spPr>
          <a:xfrm>
            <a:off x="1509068" y="107907"/>
            <a:ext cx="5430064" cy="877329"/>
          </a:xfrm>
          <a:prstGeom prst="rect">
            <a:avLst/>
          </a:prstGeom>
        </p:spPr>
        <p:txBody>
          <a:bodyPr spcFirstLastPara="1" wrap="square" lIns="0" tIns="0" rIns="0" bIns="0" anchor="b" anchorCtr="0">
            <a:noAutofit/>
          </a:bodyPr>
          <a:lstStyle>
            <a:lvl1pPr lvl="0" rtl="0">
              <a:lnSpc>
                <a:spcPct val="150000"/>
              </a:lnSpc>
              <a:spcBef>
                <a:spcPts val="600"/>
              </a:spcBef>
              <a:spcAft>
                <a:spcPts val="60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83"/>
        <p:cNvGrpSpPr/>
        <p:nvPr/>
      </p:nvGrpSpPr>
      <p:grpSpPr>
        <a:xfrm>
          <a:off x="0" y="0"/>
          <a:ext cx="0" cy="0"/>
          <a:chOff x="0" y="0"/>
          <a:chExt cx="0" cy="0"/>
        </a:xfrm>
      </p:grpSpPr>
    </p:spTree>
    <p:extLst>
      <p:ext uri="{BB962C8B-B14F-4D97-AF65-F5344CB8AC3E}">
        <p14:creationId xmlns:p14="http://schemas.microsoft.com/office/powerpoint/2010/main" val="1885890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of text" userDrawn="1">
  <p:cSld name="Three columns of text">
    <p:spTree>
      <p:nvGrpSpPr>
        <p:cNvPr id="1" name="Shape 637"/>
        <p:cNvGrpSpPr/>
        <p:nvPr/>
      </p:nvGrpSpPr>
      <p:grpSpPr>
        <a:xfrm>
          <a:off x="0" y="0"/>
          <a:ext cx="0" cy="0"/>
          <a:chOff x="0" y="0"/>
          <a:chExt cx="0" cy="0"/>
        </a:xfrm>
      </p:grpSpPr>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mj-lt"/>
                <a:ea typeface="Nunito Sans Light" panose="020B0604020202020204" charset="0"/>
                <a:cs typeface="Nunito Sans Light" panose="020B0604020202020204" charset="0"/>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dirty="0"/>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mj-lt"/>
                <a:ea typeface="Nunito Sans Light" panose="020B0604020202020204" charset="0"/>
                <a:cs typeface="Nunito Sans Light" panose="020B0604020202020204" charset="0"/>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dirty="0"/>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mj-lt"/>
                <a:ea typeface="Nunito Sans Light" panose="020B0604020202020204" charset="0"/>
                <a:cs typeface="Nunito Sans Light" panose="020B0604020202020204" charset="0"/>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dirty="0"/>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tx1">
                    <a:lumMod val="75000"/>
                    <a:lumOff val="25000"/>
                  </a:schemeClr>
                </a:solidFill>
                <a:latin typeface="+mj-lt"/>
                <a:ea typeface="Nunito Sans Light" panose="020B0604020202020204" charset="0"/>
                <a:cs typeface="Nunito Sans Light" panose="020B0604020202020204" charset="0"/>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dirty="0"/>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tx1">
                    <a:lumMod val="75000"/>
                    <a:lumOff val="25000"/>
                  </a:schemeClr>
                </a:solidFill>
                <a:latin typeface="+mj-lt"/>
                <a:ea typeface="Nunito Sans Light" panose="020B0604020202020204" charset="0"/>
                <a:cs typeface="Nunito Sans Light" panose="020B0604020202020204" charset="0"/>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dirty="0"/>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tx1">
                    <a:lumMod val="75000"/>
                    <a:lumOff val="25000"/>
                  </a:schemeClr>
                </a:solidFill>
                <a:latin typeface="+mj-lt"/>
                <a:ea typeface="Nunito Sans Light" panose="020B0604020202020204" charset="0"/>
                <a:cs typeface="Nunito Sans Light" panose="020B0604020202020204" charset="0"/>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dirty="0"/>
          </a:p>
        </p:txBody>
      </p:sp>
      <p:sp>
        <p:nvSpPr>
          <p:cNvPr id="29" name="Google Shape;63;p7">
            <a:extLst>
              <a:ext uri="{FF2B5EF4-FFF2-40B4-BE49-F238E27FC236}">
                <a16:creationId xmlns:a16="http://schemas.microsoft.com/office/drawing/2014/main" id="{39BF3C08-CF5D-4749-81F9-9B37DF089EDA}"/>
              </a:ext>
            </a:extLst>
          </p:cNvPr>
          <p:cNvSpPr txBox="1">
            <a:spLocks noGrp="1"/>
          </p:cNvSpPr>
          <p:nvPr>
            <p:ph type="sldNum" idx="12"/>
          </p:nvPr>
        </p:nvSpPr>
        <p:spPr>
          <a:xfrm>
            <a:off x="8633460" y="4678680"/>
            <a:ext cx="510540" cy="464820"/>
          </a:xfrm>
          <a:prstGeom prst="rect">
            <a:avLst/>
          </a:prstGeom>
          <a:noFill/>
        </p:spPr>
        <p:txBody>
          <a:bodyPr spcFirstLastPara="1" wrap="square" lIns="0" tIns="0" rIns="0" bIns="0" anchor="ctr" anchorCtr="0">
            <a:noAutofit/>
          </a:bodyPr>
          <a:lstStyle>
            <a:lvl1pPr lvl="0" algn="ctr" rtl="0">
              <a:buNone/>
              <a:defRPr sz="1400" b="1">
                <a:solidFill>
                  <a:schemeClr val="tx1"/>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 name="Google Shape;1109;p22">
            <a:extLst>
              <a:ext uri="{FF2B5EF4-FFF2-40B4-BE49-F238E27FC236}">
                <a16:creationId xmlns:a16="http://schemas.microsoft.com/office/drawing/2014/main" id="{2F64F1D4-F241-40B1-AC26-C5574BFEE37B}"/>
              </a:ext>
            </a:extLst>
          </p:cNvPr>
          <p:cNvSpPr/>
          <p:nvPr userDrawn="1"/>
        </p:nvSpPr>
        <p:spPr>
          <a:xfrm>
            <a:off x="471809" y="107907"/>
            <a:ext cx="923104" cy="87732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11;p22">
            <a:extLst>
              <a:ext uri="{FF2B5EF4-FFF2-40B4-BE49-F238E27FC236}">
                <a16:creationId xmlns:a16="http://schemas.microsoft.com/office/drawing/2014/main" id="{3D4E28BE-494C-4C34-A51C-06F3EA42FE0E}"/>
              </a:ext>
            </a:extLst>
          </p:cNvPr>
          <p:cNvSpPr/>
          <p:nvPr userDrawn="1"/>
        </p:nvSpPr>
        <p:spPr>
          <a:xfrm>
            <a:off x="588511" y="218967"/>
            <a:ext cx="689659" cy="655209"/>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13;p22">
            <a:extLst>
              <a:ext uri="{FF2B5EF4-FFF2-40B4-BE49-F238E27FC236}">
                <a16:creationId xmlns:a16="http://schemas.microsoft.com/office/drawing/2014/main" id="{590BD963-2AD1-4478-97D3-90C443F8D4FA}"/>
              </a:ext>
            </a:extLst>
          </p:cNvPr>
          <p:cNvSpPr/>
          <p:nvPr userDrawn="1"/>
        </p:nvSpPr>
        <p:spPr>
          <a:xfrm>
            <a:off x="715123" y="339378"/>
            <a:ext cx="435549" cy="41434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30;p22">
            <a:extLst>
              <a:ext uri="{FF2B5EF4-FFF2-40B4-BE49-F238E27FC236}">
                <a16:creationId xmlns:a16="http://schemas.microsoft.com/office/drawing/2014/main" id="{9E3E6D6D-1085-4744-97BC-D32592440D6E}"/>
              </a:ext>
            </a:extLst>
          </p:cNvPr>
          <p:cNvSpPr/>
          <p:nvPr userDrawn="1"/>
        </p:nvSpPr>
        <p:spPr>
          <a:xfrm>
            <a:off x="130076"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1;p22">
            <a:extLst>
              <a:ext uri="{FF2B5EF4-FFF2-40B4-BE49-F238E27FC236}">
                <a16:creationId xmlns:a16="http://schemas.microsoft.com/office/drawing/2014/main" id="{7F5A933E-430D-4243-BA52-C9D2CF84E438}"/>
              </a:ext>
            </a:extLst>
          </p:cNvPr>
          <p:cNvSpPr/>
          <p:nvPr userDrawn="1"/>
        </p:nvSpPr>
        <p:spPr>
          <a:xfrm>
            <a:off x="249326"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2;p22">
            <a:extLst>
              <a:ext uri="{FF2B5EF4-FFF2-40B4-BE49-F238E27FC236}">
                <a16:creationId xmlns:a16="http://schemas.microsoft.com/office/drawing/2014/main" id="{A8562BFA-05D1-4F6F-B9B6-EAD83203757C}"/>
              </a:ext>
            </a:extLst>
          </p:cNvPr>
          <p:cNvSpPr/>
          <p:nvPr userDrawn="1"/>
        </p:nvSpPr>
        <p:spPr>
          <a:xfrm>
            <a:off x="368577"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p7">
            <a:extLst>
              <a:ext uri="{FF2B5EF4-FFF2-40B4-BE49-F238E27FC236}">
                <a16:creationId xmlns:a16="http://schemas.microsoft.com/office/drawing/2014/main" id="{100AF4C2-3026-4C0D-887C-178E4C090B55}"/>
              </a:ext>
            </a:extLst>
          </p:cNvPr>
          <p:cNvSpPr txBox="1">
            <a:spLocks noGrp="1"/>
          </p:cNvSpPr>
          <p:nvPr>
            <p:ph type="title"/>
          </p:nvPr>
        </p:nvSpPr>
        <p:spPr>
          <a:xfrm>
            <a:off x="1509068" y="107907"/>
            <a:ext cx="5430064" cy="877329"/>
          </a:xfrm>
          <a:prstGeom prst="rect">
            <a:avLst/>
          </a:prstGeom>
        </p:spPr>
        <p:txBody>
          <a:bodyPr spcFirstLastPara="1" wrap="square" lIns="0" tIns="0" rIns="0" bIns="0" anchor="b" anchorCtr="0">
            <a:noAutofit/>
          </a:bodyPr>
          <a:lstStyle>
            <a:lvl1pPr lvl="0" rtl="0">
              <a:lnSpc>
                <a:spcPct val="150000"/>
              </a:lnSpc>
              <a:spcBef>
                <a:spcPts val="600"/>
              </a:spcBef>
              <a:spcAft>
                <a:spcPts val="60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Tree>
    <p:extLst>
      <p:ext uri="{BB962C8B-B14F-4D97-AF65-F5344CB8AC3E}">
        <p14:creationId xmlns:p14="http://schemas.microsoft.com/office/powerpoint/2010/main" val="642510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4" userDrawn="1">
  <p:cSld name="Three columns of text 4">
    <p:spTree>
      <p:nvGrpSpPr>
        <p:cNvPr id="1" name="Shape 1090"/>
        <p:cNvGrpSpPr/>
        <p:nvPr/>
      </p:nvGrpSpPr>
      <p:grpSpPr>
        <a:xfrm>
          <a:off x="0" y="0"/>
          <a:ext cx="0" cy="0"/>
          <a:chOff x="0" y="0"/>
          <a:chExt cx="0" cy="0"/>
        </a:xfrm>
      </p:grpSpPr>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mj-lt"/>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dirty="0"/>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mj-lt"/>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dirty="0"/>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mj-lt"/>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dirty="0"/>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mj-lt"/>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dirty="0"/>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mj-lt"/>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dirty="0"/>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mj-lt"/>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dirty="0"/>
          </a:p>
        </p:txBody>
      </p:sp>
      <p:sp>
        <p:nvSpPr>
          <p:cNvPr id="60" name="Google Shape;63;p7">
            <a:extLst>
              <a:ext uri="{FF2B5EF4-FFF2-40B4-BE49-F238E27FC236}">
                <a16:creationId xmlns:a16="http://schemas.microsoft.com/office/drawing/2014/main" id="{1E57CC40-1C7C-4D24-92B3-9101C46A259C}"/>
              </a:ext>
            </a:extLst>
          </p:cNvPr>
          <p:cNvSpPr txBox="1">
            <a:spLocks noGrp="1"/>
          </p:cNvSpPr>
          <p:nvPr>
            <p:ph type="sldNum" idx="12"/>
          </p:nvPr>
        </p:nvSpPr>
        <p:spPr>
          <a:xfrm>
            <a:off x="8618220" y="4716780"/>
            <a:ext cx="525780" cy="426720"/>
          </a:xfrm>
          <a:prstGeom prst="rect">
            <a:avLst/>
          </a:prstGeom>
          <a:noFill/>
        </p:spPr>
        <p:txBody>
          <a:bodyPr spcFirstLastPara="1" wrap="square" lIns="0" tIns="0" rIns="0" bIns="0" anchor="ctr" anchorCtr="0">
            <a:noAutofit/>
          </a:bodyPr>
          <a:lstStyle>
            <a:lvl1pPr lvl="0" algn="ctr" rtl="0">
              <a:buNone/>
              <a:defRPr sz="1600" b="1">
                <a:solidFill>
                  <a:schemeClr val="tx1"/>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16" name="Google Shape;1109;p22">
            <a:extLst>
              <a:ext uri="{FF2B5EF4-FFF2-40B4-BE49-F238E27FC236}">
                <a16:creationId xmlns:a16="http://schemas.microsoft.com/office/drawing/2014/main" id="{8A64D6D4-C5F6-4E71-9A4E-A025177AF001}"/>
              </a:ext>
            </a:extLst>
          </p:cNvPr>
          <p:cNvSpPr/>
          <p:nvPr userDrawn="1"/>
        </p:nvSpPr>
        <p:spPr>
          <a:xfrm>
            <a:off x="471809" y="107907"/>
            <a:ext cx="923104" cy="87732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11;p22">
            <a:extLst>
              <a:ext uri="{FF2B5EF4-FFF2-40B4-BE49-F238E27FC236}">
                <a16:creationId xmlns:a16="http://schemas.microsoft.com/office/drawing/2014/main" id="{535EA1CA-04AD-4B85-8555-9693CF4F5B5A}"/>
              </a:ext>
            </a:extLst>
          </p:cNvPr>
          <p:cNvSpPr/>
          <p:nvPr userDrawn="1"/>
        </p:nvSpPr>
        <p:spPr>
          <a:xfrm>
            <a:off x="588511" y="218967"/>
            <a:ext cx="689659" cy="655209"/>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13;p22">
            <a:extLst>
              <a:ext uri="{FF2B5EF4-FFF2-40B4-BE49-F238E27FC236}">
                <a16:creationId xmlns:a16="http://schemas.microsoft.com/office/drawing/2014/main" id="{96462DBC-824F-4621-AE2F-B23167BC39C4}"/>
              </a:ext>
            </a:extLst>
          </p:cNvPr>
          <p:cNvSpPr/>
          <p:nvPr userDrawn="1"/>
        </p:nvSpPr>
        <p:spPr>
          <a:xfrm>
            <a:off x="715123" y="339378"/>
            <a:ext cx="435549" cy="41434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30;p22">
            <a:extLst>
              <a:ext uri="{FF2B5EF4-FFF2-40B4-BE49-F238E27FC236}">
                <a16:creationId xmlns:a16="http://schemas.microsoft.com/office/drawing/2014/main" id="{E049E2E8-8B59-4F18-B344-DD6C6B9CFCF8}"/>
              </a:ext>
            </a:extLst>
          </p:cNvPr>
          <p:cNvSpPr/>
          <p:nvPr userDrawn="1"/>
        </p:nvSpPr>
        <p:spPr>
          <a:xfrm>
            <a:off x="130076"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1;p22">
            <a:extLst>
              <a:ext uri="{FF2B5EF4-FFF2-40B4-BE49-F238E27FC236}">
                <a16:creationId xmlns:a16="http://schemas.microsoft.com/office/drawing/2014/main" id="{C5211CA2-3C92-4E9A-90DB-687256520AEF}"/>
              </a:ext>
            </a:extLst>
          </p:cNvPr>
          <p:cNvSpPr/>
          <p:nvPr userDrawn="1"/>
        </p:nvSpPr>
        <p:spPr>
          <a:xfrm>
            <a:off x="249326"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2;p22">
            <a:extLst>
              <a:ext uri="{FF2B5EF4-FFF2-40B4-BE49-F238E27FC236}">
                <a16:creationId xmlns:a16="http://schemas.microsoft.com/office/drawing/2014/main" id="{1E452A71-86D4-4519-9977-1AAF31502F9D}"/>
              </a:ext>
            </a:extLst>
          </p:cNvPr>
          <p:cNvSpPr/>
          <p:nvPr userDrawn="1"/>
        </p:nvSpPr>
        <p:spPr>
          <a:xfrm>
            <a:off x="368577" y="55088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p7">
            <a:extLst>
              <a:ext uri="{FF2B5EF4-FFF2-40B4-BE49-F238E27FC236}">
                <a16:creationId xmlns:a16="http://schemas.microsoft.com/office/drawing/2014/main" id="{D1734475-C9EF-4CEB-9162-04A3D25045CD}"/>
              </a:ext>
            </a:extLst>
          </p:cNvPr>
          <p:cNvSpPr txBox="1">
            <a:spLocks noGrp="1"/>
          </p:cNvSpPr>
          <p:nvPr>
            <p:ph type="title"/>
          </p:nvPr>
        </p:nvSpPr>
        <p:spPr>
          <a:xfrm>
            <a:off x="1509068" y="107907"/>
            <a:ext cx="5430064" cy="877329"/>
          </a:xfrm>
          <a:prstGeom prst="rect">
            <a:avLst/>
          </a:prstGeom>
        </p:spPr>
        <p:txBody>
          <a:bodyPr spcFirstLastPara="1" wrap="square" lIns="0" tIns="0" rIns="0" bIns="0" anchor="b" anchorCtr="0">
            <a:noAutofit/>
          </a:bodyPr>
          <a:lstStyle>
            <a:lvl1pPr lvl="0" rtl="0">
              <a:lnSpc>
                <a:spcPct val="150000"/>
              </a:lnSpc>
              <a:spcBef>
                <a:spcPts val="600"/>
              </a:spcBef>
              <a:spcAft>
                <a:spcPts val="60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Tree>
    <p:extLst>
      <p:ext uri="{BB962C8B-B14F-4D97-AF65-F5344CB8AC3E}">
        <p14:creationId xmlns:p14="http://schemas.microsoft.com/office/powerpoint/2010/main" val="536902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3E94-2F1D-4480-BB86-48411CA69C08}"/>
              </a:ext>
            </a:extLst>
          </p:cNvPr>
          <p:cNvSpPr>
            <a:spLocks noGrp="1"/>
          </p:cNvSpPr>
          <p:nvPr>
            <p:ph type="title"/>
          </p:nvPr>
        </p:nvSpPr>
        <p:spPr/>
        <p:txBody>
          <a:bodyPr/>
          <a:lstStyle/>
          <a:p>
            <a:r>
              <a:rPr lang="en-US" dirty="0"/>
              <a:t>Click to edit Master title style</a:t>
            </a:r>
            <a:endParaRPr lang="ar-EG" dirty="0"/>
          </a:p>
        </p:txBody>
      </p:sp>
      <p:sp>
        <p:nvSpPr>
          <p:cNvPr id="3" name="Content Placeholder 2">
            <a:extLst>
              <a:ext uri="{FF2B5EF4-FFF2-40B4-BE49-F238E27FC236}">
                <a16:creationId xmlns:a16="http://schemas.microsoft.com/office/drawing/2014/main" id="{37BD876C-032E-4C2B-9159-691C455A08F7}"/>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ar-EG" dirty="0"/>
          </a:p>
        </p:txBody>
      </p:sp>
      <p:sp>
        <p:nvSpPr>
          <p:cNvPr id="4" name="Date Placeholder 3">
            <a:extLst>
              <a:ext uri="{FF2B5EF4-FFF2-40B4-BE49-F238E27FC236}">
                <a16:creationId xmlns:a16="http://schemas.microsoft.com/office/drawing/2014/main" id="{BC5EBD21-FF15-4570-82B5-C0C360A70258}"/>
              </a:ext>
            </a:extLst>
          </p:cNvPr>
          <p:cNvSpPr>
            <a:spLocks noGrp="1"/>
          </p:cNvSpPr>
          <p:nvPr>
            <p:ph type="dt" sz="half" idx="10"/>
          </p:nvPr>
        </p:nvSpPr>
        <p:spPr/>
        <p:txBody>
          <a:bodyPr/>
          <a:lstStyle/>
          <a:p>
            <a:fld id="{D9225D7D-7339-459B-93D5-8F4ECDAC7AD3}" type="datetimeFigureOut">
              <a:rPr lang="ar-EG" smtClean="0"/>
              <a:t>04/12/1442</a:t>
            </a:fld>
            <a:endParaRPr lang="ar-EG"/>
          </a:p>
        </p:txBody>
      </p:sp>
      <p:sp>
        <p:nvSpPr>
          <p:cNvPr id="5" name="Footer Placeholder 4">
            <a:extLst>
              <a:ext uri="{FF2B5EF4-FFF2-40B4-BE49-F238E27FC236}">
                <a16:creationId xmlns:a16="http://schemas.microsoft.com/office/drawing/2014/main" id="{5B1C4E93-72AF-4C6A-AE2F-3FC49F0CBC76}"/>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100C20D5-1A4A-49EA-B8EA-155E33C195D7}"/>
              </a:ext>
            </a:extLst>
          </p:cNvPr>
          <p:cNvSpPr>
            <a:spLocks noGrp="1"/>
          </p:cNvSpPr>
          <p:nvPr>
            <p:ph type="sldNum" sz="quarter" idx="12"/>
          </p:nvPr>
        </p:nvSpPr>
        <p:spPr>
          <a:xfrm>
            <a:off x="8648700" y="4724400"/>
            <a:ext cx="495300" cy="419100"/>
          </a:xfrm>
        </p:spPr>
        <p:txBody>
          <a:bodyPr/>
          <a:lstStyle/>
          <a:p>
            <a:fld id="{C3520A69-A02C-4BAD-A35E-7EB40780166C}" type="slidenum">
              <a:rPr lang="ar-EG" smtClean="0"/>
              <a:t>‹#›</a:t>
            </a:fld>
            <a:endParaRPr lang="ar-EG"/>
          </a:p>
        </p:txBody>
      </p:sp>
    </p:spTree>
    <p:extLst>
      <p:ext uri="{BB962C8B-B14F-4D97-AF65-F5344CB8AC3E}">
        <p14:creationId xmlns:p14="http://schemas.microsoft.com/office/powerpoint/2010/main" val="3361910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229600" y="4533850"/>
            <a:ext cx="609600" cy="609600"/>
          </a:xfrm>
          <a:prstGeom prst="rect">
            <a:avLst/>
          </a:prstGeom>
          <a:noFill/>
          <a:ln>
            <a:noFill/>
          </a:ln>
        </p:spPr>
        <p:txBody>
          <a:bodyPr spcFirstLastPara="1" wrap="square" lIns="0" tIns="0" rIns="0" bIns="0" anchor="ctr" anchorCtr="0">
            <a:noAutofit/>
          </a:bodyPr>
          <a:lstStyle>
            <a:lvl1pPr lvl="0" algn="r" rtl="0">
              <a:buNone/>
              <a:defRPr sz="1200">
                <a:solidFill>
                  <a:schemeClr val="lt1"/>
                </a:solidFill>
                <a:latin typeface="Lexend Deca"/>
                <a:ea typeface="Lexend Deca"/>
                <a:cs typeface="Lexend Deca"/>
                <a:sym typeface="Lexend Deca"/>
              </a:defRPr>
            </a:lvl1pPr>
            <a:lvl2pPr lvl="1" algn="r" rtl="0">
              <a:buNone/>
              <a:defRPr sz="1200">
                <a:solidFill>
                  <a:schemeClr val="lt1"/>
                </a:solidFill>
                <a:latin typeface="Lexend Deca"/>
                <a:ea typeface="Lexend Deca"/>
                <a:cs typeface="Lexend Deca"/>
                <a:sym typeface="Lexend Deca"/>
              </a:defRPr>
            </a:lvl2pPr>
            <a:lvl3pPr lvl="2" algn="r" rtl="0">
              <a:buNone/>
              <a:defRPr sz="1200">
                <a:solidFill>
                  <a:schemeClr val="lt1"/>
                </a:solidFill>
                <a:latin typeface="Lexend Deca"/>
                <a:ea typeface="Lexend Deca"/>
                <a:cs typeface="Lexend Deca"/>
                <a:sym typeface="Lexend Deca"/>
              </a:defRPr>
            </a:lvl3pPr>
            <a:lvl4pPr lvl="3" algn="r" rtl="0">
              <a:buNone/>
              <a:defRPr sz="1200">
                <a:solidFill>
                  <a:schemeClr val="lt1"/>
                </a:solidFill>
                <a:latin typeface="Lexend Deca"/>
                <a:ea typeface="Lexend Deca"/>
                <a:cs typeface="Lexend Deca"/>
                <a:sym typeface="Lexend Deca"/>
              </a:defRPr>
            </a:lvl4pPr>
            <a:lvl5pPr lvl="4" algn="r" rtl="0">
              <a:buNone/>
              <a:defRPr sz="1200">
                <a:solidFill>
                  <a:schemeClr val="lt1"/>
                </a:solidFill>
                <a:latin typeface="Lexend Deca"/>
                <a:ea typeface="Lexend Deca"/>
                <a:cs typeface="Lexend Deca"/>
                <a:sym typeface="Lexend Deca"/>
              </a:defRPr>
            </a:lvl5pPr>
            <a:lvl6pPr lvl="5" algn="r" rtl="0">
              <a:buNone/>
              <a:defRPr sz="1200">
                <a:solidFill>
                  <a:schemeClr val="lt1"/>
                </a:solidFill>
                <a:latin typeface="Lexend Deca"/>
                <a:ea typeface="Lexend Deca"/>
                <a:cs typeface="Lexend Deca"/>
                <a:sym typeface="Lexend Deca"/>
              </a:defRPr>
            </a:lvl6pPr>
            <a:lvl7pPr lvl="6" algn="r" rtl="0">
              <a:buNone/>
              <a:defRPr sz="1200">
                <a:solidFill>
                  <a:schemeClr val="lt1"/>
                </a:solidFill>
                <a:latin typeface="Lexend Deca"/>
                <a:ea typeface="Lexend Deca"/>
                <a:cs typeface="Lexend Deca"/>
                <a:sym typeface="Lexend Deca"/>
              </a:defRPr>
            </a:lvl7pPr>
            <a:lvl8pPr lvl="7" algn="r" rtl="0">
              <a:buNone/>
              <a:defRPr sz="1200">
                <a:solidFill>
                  <a:schemeClr val="lt1"/>
                </a:solidFill>
                <a:latin typeface="Lexend Deca"/>
                <a:ea typeface="Lexend Deca"/>
                <a:cs typeface="Lexend Deca"/>
                <a:sym typeface="Lexend Deca"/>
              </a:defRPr>
            </a:lvl8pPr>
            <a:lvl9pPr lvl="8" algn="r" rtl="0">
              <a:buNone/>
              <a:defRPr sz="12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702900" y="836000"/>
            <a:ext cx="5129100" cy="3963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lnSpc>
                <a:spcPct val="80000"/>
              </a:lnSpc>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dirty="0"/>
          </a:p>
        </p:txBody>
      </p:sp>
      <p:sp>
        <p:nvSpPr>
          <p:cNvPr id="8" name="Google Shape;8;p1"/>
          <p:cNvSpPr txBox="1">
            <a:spLocks noGrp="1"/>
          </p:cNvSpPr>
          <p:nvPr>
            <p:ph type="body" idx="1"/>
          </p:nvPr>
        </p:nvSpPr>
        <p:spPr>
          <a:xfrm>
            <a:off x="1007700" y="1582550"/>
            <a:ext cx="4824300" cy="29514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accent1"/>
              </a:buClr>
              <a:buSzPts val="2000"/>
              <a:buFont typeface="Nunito Sans Light"/>
              <a:buChar char="▪"/>
              <a:defRPr sz="2000">
                <a:solidFill>
                  <a:schemeClr val="dk1"/>
                </a:solidFill>
                <a:latin typeface="Nunito Sans Light"/>
                <a:ea typeface="Nunito Sans Light"/>
                <a:cs typeface="Nunito Sans Light"/>
                <a:sym typeface="Nunito Sans Light"/>
              </a:defRPr>
            </a:lvl1pPr>
            <a:lvl2pPr marL="914400" lvl="1"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2pPr>
            <a:lvl3pPr marL="1371600" lvl="2"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3pPr>
            <a:lvl4pPr marL="1828800" lvl="3" indent="-355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4pPr>
            <a:lvl5pPr marL="2286000" lvl="4"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5pPr>
            <a:lvl6pPr marL="2743200" lvl="5"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6pPr>
            <a:lvl7pPr marL="3200400" lvl="6"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7pPr>
            <a:lvl8pPr marL="3657600" lvl="7" indent="-355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8pPr>
            <a:lvl9pPr marL="4114800" lvl="8" indent="-355600" rtl="0">
              <a:lnSpc>
                <a:spcPct val="115000"/>
              </a:lnSpc>
              <a:spcBef>
                <a:spcPts val="800"/>
              </a:spcBef>
              <a:spcAft>
                <a:spcPts val="80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7" r:id="rId5"/>
    <p:sldLayoutId id="2147483659" r:id="rId6"/>
    <p:sldLayoutId id="2147483660" r:id="rId7"/>
    <p:sldLayoutId id="2147483661" r:id="rId8"/>
    <p:sldLayoutId id="214748366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7.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 Id="rId9" Type="http://schemas.openxmlformats.org/officeDocument/2006/relationships/image" Target="../media/image48.jp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microsoft.com/office/2007/relationships/hdphoto" Target="../media/hdphoto7.wdp"/><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microsoft.com/office/2007/relationships/hdphoto" Target="../media/hdphoto10.wdp"/></Relationships>
</file>

<file path=ppt/slides/_rels/slide4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66.sv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6.jp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90"/>
        <p:cNvGrpSpPr/>
        <p:nvPr/>
      </p:nvGrpSpPr>
      <p:grpSpPr>
        <a:xfrm>
          <a:off x="0" y="0"/>
          <a:ext cx="0" cy="0"/>
          <a:chOff x="0" y="0"/>
          <a:chExt cx="0" cy="0"/>
        </a:xfrm>
      </p:grpSpPr>
      <p:sp>
        <p:nvSpPr>
          <p:cNvPr id="91" name="Google Shape;91;p12"/>
          <p:cNvSpPr txBox="1">
            <a:spLocks noGrp="1"/>
          </p:cNvSpPr>
          <p:nvPr>
            <p:ph type="ctrTitle"/>
          </p:nvPr>
        </p:nvSpPr>
        <p:spPr>
          <a:xfrm>
            <a:off x="1569303" y="1747157"/>
            <a:ext cx="3959960" cy="171815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500" dirty="0"/>
              <a:t>Driver Distractions Detection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FE99B9CB-092D-4001-A1F8-CD6B2F27D095}"/>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10</a:t>
            </a:fld>
            <a:endParaRPr lang="en" b="0" dirty="0"/>
          </a:p>
        </p:txBody>
      </p:sp>
      <p:grpSp>
        <p:nvGrpSpPr>
          <p:cNvPr id="2" name="Group 1">
            <a:extLst>
              <a:ext uri="{FF2B5EF4-FFF2-40B4-BE49-F238E27FC236}">
                <a16:creationId xmlns:a16="http://schemas.microsoft.com/office/drawing/2014/main" id="{A203B5A6-3301-4FDF-ACF3-35246932BCB4}"/>
              </a:ext>
            </a:extLst>
          </p:cNvPr>
          <p:cNvGrpSpPr/>
          <p:nvPr/>
        </p:nvGrpSpPr>
        <p:grpSpPr>
          <a:xfrm>
            <a:off x="404812" y="852487"/>
            <a:ext cx="8334375" cy="3438525"/>
            <a:chOff x="404812" y="852487"/>
            <a:chExt cx="8334375" cy="3438525"/>
          </a:xfrm>
        </p:grpSpPr>
        <p:pic>
          <p:nvPicPr>
            <p:cNvPr id="3" name="Picture 2" descr="Diagram&#10;&#10;Description automatically generated">
              <a:extLst>
                <a:ext uri="{FF2B5EF4-FFF2-40B4-BE49-F238E27FC236}">
                  <a16:creationId xmlns:a16="http://schemas.microsoft.com/office/drawing/2014/main" id="{9C0E65C7-31CD-4371-B571-DD771F282262}"/>
                </a:ext>
              </a:extLst>
            </p:cNvPr>
            <p:cNvPicPr>
              <a:picLocks noChangeAspect="1"/>
            </p:cNvPicPr>
            <p:nvPr/>
          </p:nvPicPr>
          <p:blipFill>
            <a:blip r:embed="rId3"/>
            <a:stretch>
              <a:fillRect/>
            </a:stretch>
          </p:blipFill>
          <p:spPr>
            <a:xfrm>
              <a:off x="404812" y="852487"/>
              <a:ext cx="8334375" cy="3438525"/>
            </a:xfrm>
            <a:prstGeom prst="rect">
              <a:avLst/>
            </a:prstGeom>
          </p:spPr>
        </p:pic>
        <p:sp>
          <p:nvSpPr>
            <p:cNvPr id="5" name="TextBox 4">
              <a:extLst>
                <a:ext uri="{FF2B5EF4-FFF2-40B4-BE49-F238E27FC236}">
                  <a16:creationId xmlns:a16="http://schemas.microsoft.com/office/drawing/2014/main" id="{1A022520-0C62-4F43-9635-533B5A467FF5}"/>
                </a:ext>
              </a:extLst>
            </p:cNvPr>
            <p:cNvSpPr txBox="1"/>
            <p:nvPr/>
          </p:nvSpPr>
          <p:spPr>
            <a:xfrm>
              <a:off x="2293620" y="1078230"/>
              <a:ext cx="914400" cy="523220"/>
            </a:xfrm>
            <a:prstGeom prst="rect">
              <a:avLst/>
            </a:prstGeom>
            <a:solidFill>
              <a:srgbClr val="6D6D6D"/>
            </a:solidFill>
          </p:spPr>
          <p:txBody>
            <a:bodyPr wrap="square" rtlCol="0">
              <a:spAutoFit/>
            </a:bodyPr>
            <a:lstStyle/>
            <a:p>
              <a:pPr algn="ctr"/>
              <a:r>
                <a:rPr lang="en-US" b="1" dirty="0">
                  <a:solidFill>
                    <a:srgbClr val="FDD200"/>
                  </a:solidFill>
                </a:rPr>
                <a:t>Valid</a:t>
              </a:r>
            </a:p>
            <a:p>
              <a:pPr algn="ctr"/>
              <a:r>
                <a:rPr lang="en-US" b="1" dirty="0">
                  <a:solidFill>
                    <a:srgbClr val="FDD200"/>
                  </a:solidFill>
                </a:rPr>
                <a:t>Dataset</a:t>
              </a:r>
            </a:p>
          </p:txBody>
        </p:sp>
      </p:grpSp>
    </p:spTree>
    <p:extLst>
      <p:ext uri="{BB962C8B-B14F-4D97-AF65-F5344CB8AC3E}">
        <p14:creationId xmlns:p14="http://schemas.microsoft.com/office/powerpoint/2010/main" val="109742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D501BB3-DA8A-4A0E-8505-DADD9C54E2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33"/>
          <a:stretch/>
        </p:blipFill>
        <p:spPr bwMode="auto">
          <a:xfrm>
            <a:off x="477651" y="1144001"/>
            <a:ext cx="8004747" cy="285549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0754A20-72DA-4941-8F61-9D55116A9872}"/>
              </a:ext>
            </a:extLst>
          </p:cNvPr>
          <p:cNvSpPr>
            <a:spLocks noGrp="1"/>
          </p:cNvSpPr>
          <p:nvPr>
            <p:ph type="title"/>
          </p:nvPr>
        </p:nvSpPr>
        <p:spPr>
          <a:xfrm>
            <a:off x="1516688" y="18535"/>
            <a:ext cx="5430064" cy="877329"/>
          </a:xfrm>
        </p:spPr>
        <p:txBody>
          <a:bodyPr/>
          <a:lstStyle/>
          <a:p>
            <a:r>
              <a:rPr lang="en-US" sz="3200" dirty="0">
                <a:latin typeface="Hadassah Friedlaender" panose="02020603050405020304" pitchFamily="18" charset="-79"/>
                <a:cs typeface="Hadassah Friedlaender" panose="02020603050405020304" pitchFamily="18" charset="-79"/>
              </a:rPr>
              <a:t>Number of Images per class</a:t>
            </a:r>
          </a:p>
        </p:txBody>
      </p:sp>
      <p:sp>
        <p:nvSpPr>
          <p:cNvPr id="7" name="Subtitle 5">
            <a:extLst>
              <a:ext uri="{FF2B5EF4-FFF2-40B4-BE49-F238E27FC236}">
                <a16:creationId xmlns:a16="http://schemas.microsoft.com/office/drawing/2014/main" id="{B8F496AF-F333-4D30-9036-7B8CBF9144FA}"/>
              </a:ext>
            </a:extLst>
          </p:cNvPr>
          <p:cNvSpPr txBox="1">
            <a:spLocks/>
          </p:cNvSpPr>
          <p:nvPr/>
        </p:nvSpPr>
        <p:spPr>
          <a:xfrm>
            <a:off x="1050425" y="4260778"/>
            <a:ext cx="4450967" cy="425522"/>
          </a:xfrm>
          <a:prstGeom prst="rect">
            <a:avLst/>
          </a:prstGeom>
          <a:noFill/>
          <a:ln w="28575">
            <a:solidFill>
              <a:srgbClr val="FFB9FF"/>
            </a:solidFill>
          </a:ln>
          <a:effectLst>
            <a:glow rad="88900">
              <a:srgbClr val="FFB9FF">
                <a:alpha val="26000"/>
              </a:srgb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ctr" rtl="0">
              <a:lnSpc>
                <a:spcPct val="115000"/>
              </a:lnSpc>
              <a:spcBef>
                <a:spcPts val="0"/>
              </a:spcBef>
              <a:spcAft>
                <a:spcPts val="0"/>
              </a:spcAft>
              <a:buClr>
                <a:schemeClr val="accent1"/>
              </a:buClr>
              <a:buSzPts val="2000"/>
              <a:buFont typeface="Nunito Sans Light"/>
              <a:buNone/>
              <a:defRPr sz="1600" b="0" i="0" u="none" strike="noStrike" cap="none">
                <a:solidFill>
                  <a:schemeClr val="tx1">
                    <a:lumMod val="75000"/>
                    <a:lumOff val="25000"/>
                  </a:schemeClr>
                </a:solidFill>
                <a:latin typeface="Nunito Sans Light" panose="020B0604020202020204" charset="0"/>
                <a:ea typeface="Nunito Sans Light" panose="020B0604020202020204" charset="0"/>
                <a:cs typeface="Nunito Sans Light" panose="020B0604020202020204" charset="0"/>
                <a:sym typeface="Barlow Semi Condensed"/>
              </a:defRPr>
            </a:lvl1pPr>
            <a:lvl2pPr marL="914400" marR="0" lvl="1" indent="-355600" algn="ctr" rtl="0">
              <a:lnSpc>
                <a:spcPct val="115000"/>
              </a:lnSpc>
              <a:spcBef>
                <a:spcPts val="0"/>
              </a:spcBef>
              <a:spcAft>
                <a:spcPts val="0"/>
              </a:spcAft>
              <a:buClr>
                <a:schemeClr val="dk2"/>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2pPr>
            <a:lvl3pPr marL="1371600" marR="0" lvl="2" indent="-355600" algn="ctr" rtl="0">
              <a:lnSpc>
                <a:spcPct val="115000"/>
              </a:lnSpc>
              <a:spcBef>
                <a:spcPts val="0"/>
              </a:spcBef>
              <a:spcAft>
                <a:spcPts val="0"/>
              </a:spcAft>
              <a:buClr>
                <a:schemeClr val="dk2"/>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3pPr>
            <a:lvl4pPr marL="1828800" marR="0" lvl="3" indent="-355600" algn="ctr" rtl="0">
              <a:lnSpc>
                <a:spcPct val="115000"/>
              </a:lnSpc>
              <a:spcBef>
                <a:spcPts val="0"/>
              </a:spcBef>
              <a:spcAft>
                <a:spcPts val="0"/>
              </a:spcAft>
              <a:buClr>
                <a:schemeClr val="dk2"/>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4pPr>
            <a:lvl5pPr marL="2286000" marR="0" lvl="4" indent="-355600" algn="ctr" rtl="0">
              <a:lnSpc>
                <a:spcPct val="115000"/>
              </a:lnSpc>
              <a:spcBef>
                <a:spcPts val="0"/>
              </a:spcBef>
              <a:spcAft>
                <a:spcPts val="0"/>
              </a:spcAft>
              <a:buClr>
                <a:schemeClr val="dk1"/>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5pPr>
            <a:lvl6pPr marL="2743200" marR="0" lvl="5" indent="-355600" algn="ctr" rtl="0">
              <a:lnSpc>
                <a:spcPct val="115000"/>
              </a:lnSpc>
              <a:spcBef>
                <a:spcPts val="0"/>
              </a:spcBef>
              <a:spcAft>
                <a:spcPts val="0"/>
              </a:spcAft>
              <a:buClr>
                <a:schemeClr val="dk1"/>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6pPr>
            <a:lvl7pPr marL="3200400" marR="0" lvl="6" indent="-355600" algn="ctr" rtl="0">
              <a:lnSpc>
                <a:spcPct val="115000"/>
              </a:lnSpc>
              <a:spcBef>
                <a:spcPts val="0"/>
              </a:spcBef>
              <a:spcAft>
                <a:spcPts val="0"/>
              </a:spcAft>
              <a:buClr>
                <a:schemeClr val="dk1"/>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7pPr>
            <a:lvl8pPr marL="3657600" marR="0" lvl="7" indent="-355600" algn="ctr" rtl="0">
              <a:lnSpc>
                <a:spcPct val="115000"/>
              </a:lnSpc>
              <a:spcBef>
                <a:spcPts val="0"/>
              </a:spcBef>
              <a:spcAft>
                <a:spcPts val="0"/>
              </a:spcAft>
              <a:buClr>
                <a:schemeClr val="dk1"/>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8pPr>
            <a:lvl9pPr marL="4114800" marR="0" lvl="8" indent="-355600" algn="ctr" rtl="0">
              <a:lnSpc>
                <a:spcPct val="115000"/>
              </a:lnSpc>
              <a:spcBef>
                <a:spcPts val="0"/>
              </a:spcBef>
              <a:spcAft>
                <a:spcPts val="0"/>
              </a:spcAft>
              <a:buClr>
                <a:schemeClr val="dk1"/>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indent="0" algn="l">
              <a:lnSpc>
                <a:spcPct val="114000"/>
              </a:lnSpc>
            </a:pPr>
            <a:r>
              <a:rPr lang="en-US" sz="1400" dirty="0">
                <a:latin typeface="Hadassah Friedlaender" panose="02020603050405020304" pitchFamily="18" charset="-79"/>
                <a:cs typeface="Hadassah Friedlaender" panose="02020603050405020304" pitchFamily="18" charset="-79"/>
              </a:rPr>
              <a:t>We must ensure that we have a balanced dataset</a:t>
            </a:r>
          </a:p>
          <a:p>
            <a:pPr marL="0" indent="0" algn="l">
              <a:lnSpc>
                <a:spcPct val="114000"/>
              </a:lnSpc>
            </a:pPr>
            <a:endParaRPr lang="en-US" sz="1400" dirty="0">
              <a:latin typeface="Barlow Semi Condensed"/>
            </a:endParaRPr>
          </a:p>
        </p:txBody>
      </p:sp>
      <p:grpSp>
        <p:nvGrpSpPr>
          <p:cNvPr id="8" name="Group 7">
            <a:extLst>
              <a:ext uri="{FF2B5EF4-FFF2-40B4-BE49-F238E27FC236}">
                <a16:creationId xmlns:a16="http://schemas.microsoft.com/office/drawing/2014/main" id="{8A6E5634-8B5C-4828-A122-E497B8915065}"/>
              </a:ext>
            </a:extLst>
          </p:cNvPr>
          <p:cNvGrpSpPr/>
          <p:nvPr/>
        </p:nvGrpSpPr>
        <p:grpSpPr>
          <a:xfrm>
            <a:off x="966867" y="3945129"/>
            <a:ext cx="410195" cy="425522"/>
            <a:chOff x="4301" y="1616229"/>
            <a:chExt cx="615311" cy="599809"/>
          </a:xfrm>
        </p:grpSpPr>
        <p:sp>
          <p:nvSpPr>
            <p:cNvPr id="9" name="Google Shape;1109;p22">
              <a:extLst>
                <a:ext uri="{FF2B5EF4-FFF2-40B4-BE49-F238E27FC236}">
                  <a16:creationId xmlns:a16="http://schemas.microsoft.com/office/drawing/2014/main" id="{C4F1FB35-8063-4C03-992F-1FFE0422FC3D}"/>
                </a:ext>
              </a:extLst>
            </p:cNvPr>
            <p:cNvSpPr/>
            <p:nvPr/>
          </p:nvSpPr>
          <p:spPr>
            <a:xfrm>
              <a:off x="4301" y="1616229"/>
              <a:ext cx="615311" cy="59980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111;p22">
              <a:extLst>
                <a:ext uri="{FF2B5EF4-FFF2-40B4-BE49-F238E27FC236}">
                  <a16:creationId xmlns:a16="http://schemas.microsoft.com/office/drawing/2014/main" id="{9C5A92F7-63BE-4403-B939-141006BDD7C0}"/>
                </a:ext>
              </a:extLst>
            </p:cNvPr>
            <p:cNvSpPr/>
            <p:nvPr/>
          </p:nvSpPr>
          <p:spPr>
            <a:xfrm>
              <a:off x="82091" y="1692158"/>
              <a:ext cx="459704" cy="447951"/>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13;p22">
              <a:extLst>
                <a:ext uri="{FF2B5EF4-FFF2-40B4-BE49-F238E27FC236}">
                  <a16:creationId xmlns:a16="http://schemas.microsoft.com/office/drawing/2014/main" id="{B9F9582D-0909-45E3-8687-FB9337B53486}"/>
                </a:ext>
              </a:extLst>
            </p:cNvPr>
            <p:cNvSpPr/>
            <p:nvPr/>
          </p:nvSpPr>
          <p:spPr>
            <a:xfrm>
              <a:off x="166486" y="1774480"/>
              <a:ext cx="290323" cy="283281"/>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FFB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Slide Number Placeholder 1">
            <a:extLst>
              <a:ext uri="{FF2B5EF4-FFF2-40B4-BE49-F238E27FC236}">
                <a16:creationId xmlns:a16="http://schemas.microsoft.com/office/drawing/2014/main" id="{E6118082-82CB-473E-B2D8-0EA98741213C}"/>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11</a:t>
            </a:fld>
            <a:endParaRPr lang="en" b="0" dirty="0"/>
          </a:p>
        </p:txBody>
      </p:sp>
    </p:spTree>
    <p:extLst>
      <p:ext uri="{BB962C8B-B14F-4D97-AF65-F5344CB8AC3E}">
        <p14:creationId xmlns:p14="http://schemas.microsoft.com/office/powerpoint/2010/main" val="3456032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aphicFrame>
        <p:nvGraphicFramePr>
          <p:cNvPr id="15" name="Table 2">
            <a:extLst>
              <a:ext uri="{FF2B5EF4-FFF2-40B4-BE49-F238E27FC236}">
                <a16:creationId xmlns:a16="http://schemas.microsoft.com/office/drawing/2014/main" id="{71F076C7-A6D2-437A-871C-775AFB7F1D6E}"/>
              </a:ext>
            </a:extLst>
          </p:cNvPr>
          <p:cNvGraphicFramePr>
            <a:graphicFrameLocks noGrp="1"/>
          </p:cNvGraphicFramePr>
          <p:nvPr>
            <p:extLst>
              <p:ext uri="{D42A27DB-BD31-4B8C-83A1-F6EECF244321}">
                <p14:modId xmlns:p14="http://schemas.microsoft.com/office/powerpoint/2010/main" val="3634814780"/>
              </p:ext>
            </p:extLst>
          </p:nvPr>
        </p:nvGraphicFramePr>
        <p:xfrm>
          <a:off x="5037240" y="1367268"/>
          <a:ext cx="914400" cy="914400"/>
        </p:xfrm>
        <a:graphic>
          <a:graphicData uri="http://schemas.openxmlformats.org/drawingml/2006/table">
            <a:tbl>
              <a:tblPr firstRow="1" bandRow="1">
                <a:effectLst>
                  <a:outerShdw blurRad="50800" dist="38100" dir="2700000" algn="tl" rotWithShape="0">
                    <a:prstClr val="black">
                      <a:alpha val="40000"/>
                    </a:prstClr>
                  </a:outerShdw>
                </a:effectLst>
                <a:tableStyleId>{00E4934D-C5E7-4EA8-B84E-AA4D93522FE5}</a:tableStyleId>
              </a:tblPr>
              <a:tblGrid>
                <a:gridCol w="304800">
                  <a:extLst>
                    <a:ext uri="{9D8B030D-6E8A-4147-A177-3AD203B41FA5}">
                      <a16:colId xmlns:a16="http://schemas.microsoft.com/office/drawing/2014/main" val="797923486"/>
                    </a:ext>
                  </a:extLst>
                </a:gridCol>
                <a:gridCol w="304800">
                  <a:extLst>
                    <a:ext uri="{9D8B030D-6E8A-4147-A177-3AD203B41FA5}">
                      <a16:colId xmlns:a16="http://schemas.microsoft.com/office/drawing/2014/main" val="101795539"/>
                    </a:ext>
                  </a:extLst>
                </a:gridCol>
                <a:gridCol w="304800">
                  <a:extLst>
                    <a:ext uri="{9D8B030D-6E8A-4147-A177-3AD203B41FA5}">
                      <a16:colId xmlns:a16="http://schemas.microsoft.com/office/drawing/2014/main" val="57082586"/>
                    </a:ext>
                  </a:extLst>
                </a:gridCol>
              </a:tblGrid>
              <a:tr h="164693">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cell3D prstMaterial="dkEdge">
                      <a:bevel w="25400" h="25400" prst="angle"/>
                      <a:lightRig rig="flood" dir="t"/>
                    </a:cell3D>
                    <a:solidFill>
                      <a:schemeClr val="bg1">
                        <a:lumMod val="85000"/>
                      </a:schemeClr>
                    </a:solidFill>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cell3D prstMaterial="dkEdge">
                      <a:bevel w="25400" h="25400" prst="angle"/>
                      <a:lightRig rig="flood" dir="t"/>
                    </a:cell3D>
                    <a:solidFill>
                      <a:schemeClr val="bg1">
                        <a:lumMod val="85000"/>
                      </a:schemeClr>
                    </a:solidFill>
                  </a:tcPr>
                </a:tc>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cell3D prstMaterial="dkEdge">
                      <a:bevel w="25400" h="25400" prst="angle"/>
                      <a:lightRig rig="flood" dir="t"/>
                    </a:cell3D>
                    <a:solidFill>
                      <a:schemeClr val="bg1">
                        <a:lumMod val="85000"/>
                      </a:schemeClr>
                    </a:solidFill>
                  </a:tcPr>
                </a:tc>
                <a:extLst>
                  <a:ext uri="{0D108BD9-81ED-4DB2-BD59-A6C34878D82A}">
                    <a16:rowId xmlns:a16="http://schemas.microsoft.com/office/drawing/2014/main" val="1185775232"/>
                  </a:ext>
                </a:extLst>
              </a:tr>
              <a:tr h="164693">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cell3D prstMaterial="dkEdge">
                      <a:bevel w="25400" h="25400" prst="angle"/>
                      <a:lightRig rig="flood" dir="t"/>
                    </a:cell3D>
                    <a:solidFill>
                      <a:schemeClr val="bg1">
                        <a:lumMod val="85000"/>
                      </a:schemeClr>
                    </a:solidFill>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cell3D prstMaterial="dkEdge">
                      <a:bevel w="25400" h="25400" prst="angle"/>
                      <a:lightRig rig="flood" dir="t"/>
                    </a:cell3D>
                    <a:solidFill>
                      <a:schemeClr val="bg1">
                        <a:lumMod val="85000"/>
                      </a:schemeClr>
                    </a:solidFill>
                  </a:tcPr>
                </a:tc>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cell3D prstMaterial="dkEdge">
                      <a:bevel w="25400" h="25400" prst="angle"/>
                      <a:lightRig rig="flood" dir="t"/>
                    </a:cell3D>
                    <a:solidFill>
                      <a:schemeClr val="bg1">
                        <a:lumMod val="85000"/>
                      </a:schemeClr>
                    </a:solidFill>
                  </a:tcPr>
                </a:tc>
                <a:extLst>
                  <a:ext uri="{0D108BD9-81ED-4DB2-BD59-A6C34878D82A}">
                    <a16:rowId xmlns:a16="http://schemas.microsoft.com/office/drawing/2014/main" val="1211091574"/>
                  </a:ext>
                </a:extLst>
              </a:tr>
              <a:tr h="164693">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cell3D prstMaterial="dkEdge">
                      <a:bevel w="25400" h="25400" prst="angle"/>
                      <a:lightRig rig="flood" dir="t"/>
                    </a:cell3D>
                    <a:solidFill>
                      <a:schemeClr val="bg1">
                        <a:lumMod val="85000"/>
                      </a:schemeClr>
                    </a:solidFill>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cell3D prstMaterial="dkEdge">
                      <a:bevel w="25400" h="25400" prst="angle"/>
                      <a:lightRig rig="flood" dir="t"/>
                    </a:cell3D>
                    <a:solidFill>
                      <a:schemeClr val="bg1">
                        <a:lumMod val="85000"/>
                      </a:schemeClr>
                    </a:solidFill>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cell3D prstMaterial="dkEdge">
                      <a:bevel w="25400" h="25400" prst="angle"/>
                      <a:lightRig rig="flood" dir="t"/>
                    </a:cell3D>
                    <a:solidFill>
                      <a:schemeClr val="bg1">
                        <a:lumMod val="85000"/>
                      </a:schemeClr>
                    </a:solidFill>
                  </a:tcPr>
                </a:tc>
                <a:extLst>
                  <a:ext uri="{0D108BD9-81ED-4DB2-BD59-A6C34878D82A}">
                    <a16:rowId xmlns:a16="http://schemas.microsoft.com/office/drawing/2014/main" val="3914994659"/>
                  </a:ext>
                </a:extLst>
              </a:tr>
            </a:tbl>
          </a:graphicData>
        </a:graphic>
      </p:graphicFrame>
      <p:grpSp>
        <p:nvGrpSpPr>
          <p:cNvPr id="6" name="Group 5">
            <a:extLst>
              <a:ext uri="{FF2B5EF4-FFF2-40B4-BE49-F238E27FC236}">
                <a16:creationId xmlns:a16="http://schemas.microsoft.com/office/drawing/2014/main" id="{B3099FDF-FF3C-4C90-9EB6-08D1434D6E04}"/>
              </a:ext>
            </a:extLst>
          </p:cNvPr>
          <p:cNvGrpSpPr/>
          <p:nvPr/>
        </p:nvGrpSpPr>
        <p:grpSpPr>
          <a:xfrm>
            <a:off x="1356361" y="885986"/>
            <a:ext cx="7063496" cy="2250841"/>
            <a:chOff x="1356361" y="781056"/>
            <a:chExt cx="7063496" cy="2250841"/>
          </a:xfrm>
        </p:grpSpPr>
        <p:pic>
          <p:nvPicPr>
            <p:cNvPr id="55" name="Picture 54" descr="Chart, waterfall chart&#10;&#10;Description automatically generated with medium confidence">
              <a:extLst>
                <a:ext uri="{FF2B5EF4-FFF2-40B4-BE49-F238E27FC236}">
                  <a16:creationId xmlns:a16="http://schemas.microsoft.com/office/drawing/2014/main" id="{3B14B095-1D54-4002-8EEB-D49D47250AE1}"/>
                </a:ext>
              </a:extLst>
            </p:cNvPr>
            <p:cNvPicPr/>
            <p:nvPr/>
          </p:nvPicPr>
          <p:blipFill rotWithShape="1">
            <a:blip r:embed="rId3" cstate="print">
              <a:extLst>
                <a:ext uri="{28A0092B-C50C-407E-A947-70E740481C1C}">
                  <a14:useLocalDpi xmlns:a14="http://schemas.microsoft.com/office/drawing/2010/main" val="0"/>
                </a:ext>
              </a:extLst>
            </a:blip>
            <a:srcRect r="47494" b="24317"/>
            <a:stretch/>
          </p:blipFill>
          <p:spPr>
            <a:xfrm>
              <a:off x="1356361" y="838933"/>
              <a:ext cx="3680879" cy="1806833"/>
            </a:xfrm>
            <a:prstGeom prst="rect">
              <a:avLst/>
            </a:prstGeom>
          </p:spPr>
        </p:pic>
        <p:pic>
          <p:nvPicPr>
            <p:cNvPr id="16" name="Picture 15" descr="Chart, waterfall chart&#10;&#10;Description automatically generated with medium confidence">
              <a:extLst>
                <a:ext uri="{FF2B5EF4-FFF2-40B4-BE49-F238E27FC236}">
                  <a16:creationId xmlns:a16="http://schemas.microsoft.com/office/drawing/2014/main" id="{727BCEA7-D5A0-4DB9-9BC5-B5D9FFB2E19A}"/>
                </a:ext>
              </a:extLst>
            </p:cNvPr>
            <p:cNvPicPr/>
            <p:nvPr/>
          </p:nvPicPr>
          <p:blipFill rotWithShape="1">
            <a:blip r:embed="rId3" cstate="print">
              <a:extLst>
                <a:ext uri="{28A0092B-C50C-407E-A947-70E740481C1C}">
                  <a14:useLocalDpi xmlns:a14="http://schemas.microsoft.com/office/drawing/2010/main" val="0"/>
                </a:ext>
              </a:extLst>
            </a:blip>
            <a:srcRect l="65114" b="24317"/>
            <a:stretch/>
          </p:blipFill>
          <p:spPr>
            <a:xfrm>
              <a:off x="5974211" y="781056"/>
              <a:ext cx="2445646" cy="1806833"/>
            </a:xfrm>
            <a:prstGeom prst="rect">
              <a:avLst/>
            </a:prstGeom>
          </p:spPr>
        </p:pic>
        <p:sp>
          <p:nvSpPr>
            <p:cNvPr id="2" name="TextBox 1">
              <a:extLst>
                <a:ext uri="{FF2B5EF4-FFF2-40B4-BE49-F238E27FC236}">
                  <a16:creationId xmlns:a16="http://schemas.microsoft.com/office/drawing/2014/main" id="{A944EE7B-055C-49BB-8913-0C68093D9C5B}"/>
                </a:ext>
              </a:extLst>
            </p:cNvPr>
            <p:cNvSpPr txBox="1"/>
            <p:nvPr/>
          </p:nvSpPr>
          <p:spPr>
            <a:xfrm>
              <a:off x="1575304" y="2310890"/>
              <a:ext cx="1290738" cy="276999"/>
            </a:xfrm>
            <a:prstGeom prst="rect">
              <a:avLst/>
            </a:prstGeom>
            <a:noFill/>
          </p:spPr>
          <p:txBody>
            <a:bodyPr wrap="none" rtlCol="0">
              <a:spAutoFit/>
            </a:bodyPr>
            <a:lstStyle/>
            <a:p>
              <a:r>
                <a:rPr lang="en-US" sz="1200" dirty="0">
                  <a:solidFill>
                    <a:srgbClr val="4A7DAC"/>
                  </a:solidFill>
                  <a:latin typeface="Lexend Deca" panose="020B0604020202020204" charset="0"/>
                </a:rPr>
                <a:t>Image Sample</a:t>
              </a:r>
            </a:p>
          </p:txBody>
        </p:sp>
        <p:sp>
          <p:nvSpPr>
            <p:cNvPr id="18" name="TextBox 17">
              <a:extLst>
                <a:ext uri="{FF2B5EF4-FFF2-40B4-BE49-F238E27FC236}">
                  <a16:creationId xmlns:a16="http://schemas.microsoft.com/office/drawing/2014/main" id="{EEBEEE14-ED15-4E0B-AF96-B9D63E451994}"/>
                </a:ext>
              </a:extLst>
            </p:cNvPr>
            <p:cNvSpPr txBox="1"/>
            <p:nvPr/>
          </p:nvSpPr>
          <p:spPr>
            <a:xfrm>
              <a:off x="3297361" y="2570232"/>
              <a:ext cx="1284326" cy="461665"/>
            </a:xfrm>
            <a:prstGeom prst="rect">
              <a:avLst/>
            </a:prstGeom>
            <a:noFill/>
          </p:spPr>
          <p:txBody>
            <a:bodyPr wrap="none" rtlCol="0">
              <a:spAutoFit/>
            </a:bodyPr>
            <a:lstStyle/>
            <a:p>
              <a:pPr algn="ctr"/>
              <a:r>
                <a:rPr lang="en-US" sz="1200" dirty="0">
                  <a:solidFill>
                    <a:srgbClr val="4A7DAC"/>
                  </a:solidFill>
                  <a:latin typeface="Lexend Deca" panose="020B0604020202020204" charset="0"/>
                </a:rPr>
                <a:t>(640 × 480 × 3)</a:t>
              </a:r>
            </a:p>
            <a:p>
              <a:pPr algn="ctr"/>
              <a:r>
                <a:rPr lang="en-US" sz="1200" dirty="0">
                  <a:solidFill>
                    <a:srgbClr val="4A7DAC"/>
                  </a:solidFill>
                  <a:latin typeface="Lexend Deca" panose="020B0604020202020204" charset="0"/>
                </a:rPr>
                <a:t>Matrix </a:t>
              </a:r>
            </a:p>
          </p:txBody>
        </p:sp>
        <p:sp>
          <p:nvSpPr>
            <p:cNvPr id="19" name="TextBox 18">
              <a:extLst>
                <a:ext uri="{FF2B5EF4-FFF2-40B4-BE49-F238E27FC236}">
                  <a16:creationId xmlns:a16="http://schemas.microsoft.com/office/drawing/2014/main" id="{34C58785-4EA0-4C29-BAE4-9AF8279CDDD2}"/>
                </a:ext>
              </a:extLst>
            </p:cNvPr>
            <p:cNvSpPr txBox="1"/>
            <p:nvPr/>
          </p:nvSpPr>
          <p:spPr>
            <a:xfrm>
              <a:off x="5054692" y="2236126"/>
              <a:ext cx="1075936" cy="461665"/>
            </a:xfrm>
            <a:prstGeom prst="rect">
              <a:avLst/>
            </a:prstGeom>
            <a:noFill/>
          </p:spPr>
          <p:txBody>
            <a:bodyPr wrap="none" rtlCol="0">
              <a:spAutoFit/>
            </a:bodyPr>
            <a:lstStyle/>
            <a:p>
              <a:pPr algn="ctr"/>
              <a:r>
                <a:rPr lang="en-US" sz="1200" dirty="0">
                  <a:solidFill>
                    <a:srgbClr val="4A7DAC"/>
                  </a:solidFill>
                  <a:latin typeface="Lexend Deca" panose="020B0604020202020204" charset="0"/>
                </a:rPr>
                <a:t>(224, 224, 1)</a:t>
              </a:r>
            </a:p>
            <a:p>
              <a:pPr algn="ctr"/>
              <a:r>
                <a:rPr lang="en-US" sz="1200" dirty="0">
                  <a:solidFill>
                    <a:srgbClr val="4A7DAC"/>
                  </a:solidFill>
                  <a:latin typeface="Lexend Deca" panose="020B0604020202020204" charset="0"/>
                </a:rPr>
                <a:t>Matrix </a:t>
              </a:r>
            </a:p>
          </p:txBody>
        </p:sp>
        <p:sp>
          <p:nvSpPr>
            <p:cNvPr id="27" name="TextBox 26">
              <a:extLst>
                <a:ext uri="{FF2B5EF4-FFF2-40B4-BE49-F238E27FC236}">
                  <a16:creationId xmlns:a16="http://schemas.microsoft.com/office/drawing/2014/main" id="{2B819092-EC06-46D3-9890-1B739A1FB193}"/>
                </a:ext>
              </a:extLst>
            </p:cNvPr>
            <p:cNvSpPr txBox="1"/>
            <p:nvPr/>
          </p:nvSpPr>
          <p:spPr>
            <a:xfrm>
              <a:off x="6307256" y="2570232"/>
              <a:ext cx="849913" cy="461665"/>
            </a:xfrm>
            <a:prstGeom prst="rect">
              <a:avLst/>
            </a:prstGeom>
            <a:noFill/>
          </p:spPr>
          <p:txBody>
            <a:bodyPr wrap="none" rtlCol="0">
              <a:spAutoFit/>
            </a:bodyPr>
            <a:lstStyle/>
            <a:p>
              <a:r>
                <a:rPr lang="en-US" sz="1200" dirty="0">
                  <a:solidFill>
                    <a:srgbClr val="4A7DAC"/>
                  </a:solidFill>
                  <a:latin typeface="Lexend Deca" panose="020B0604020202020204" charset="0"/>
                </a:rPr>
                <a:t>(50,176, )</a:t>
              </a:r>
            </a:p>
            <a:p>
              <a:r>
                <a:rPr lang="en-US" sz="1200" dirty="0">
                  <a:solidFill>
                    <a:srgbClr val="4A7DAC"/>
                  </a:solidFill>
                  <a:latin typeface="Lexend Deca" panose="020B0604020202020204" charset="0"/>
                </a:rPr>
                <a:t>Vector</a:t>
              </a:r>
            </a:p>
          </p:txBody>
        </p:sp>
      </p:grpSp>
      <p:sp>
        <p:nvSpPr>
          <p:cNvPr id="2195" name="Google Shape;2195;p40"/>
          <p:cNvSpPr txBox="1">
            <a:spLocks noGrp="1"/>
          </p:cNvSpPr>
          <p:nvPr>
            <p:ph type="title"/>
          </p:nvPr>
        </p:nvSpPr>
        <p:spPr>
          <a:xfrm>
            <a:off x="1434273" y="-15240"/>
            <a:ext cx="5577900" cy="110291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latin typeface="Hadassah Friedlaender" panose="02020603050405020304" pitchFamily="18" charset="-79"/>
                <a:cs typeface="Hadassah Friedlaender" panose="02020603050405020304" pitchFamily="18" charset="-79"/>
              </a:rPr>
              <a:t>Image Processing</a:t>
            </a:r>
          </a:p>
        </p:txBody>
      </p:sp>
      <p:sp>
        <p:nvSpPr>
          <p:cNvPr id="2199" name="Google Shape;2199;p40"/>
          <p:cNvSpPr txBox="1">
            <a:spLocks noGrp="1"/>
          </p:cNvSpPr>
          <p:nvPr>
            <p:ph type="subTitle" idx="4"/>
          </p:nvPr>
        </p:nvSpPr>
        <p:spPr>
          <a:xfrm>
            <a:off x="2903640" y="3528060"/>
            <a:ext cx="2239020" cy="15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latin typeface="Hadassah Friedlaender" panose="02020603050405020304" pitchFamily="18" charset="-79"/>
                <a:ea typeface="Barlow Semi Condensed"/>
                <a:cs typeface="Hadassah Friedlaender" panose="02020603050405020304" pitchFamily="18" charset="-79"/>
              </a:rPr>
              <a:t>R</a:t>
            </a:r>
            <a:r>
              <a:rPr lang="en-US" sz="1400" dirty="0">
                <a:latin typeface="Hadassah Friedlaender" panose="02020603050405020304" pitchFamily="18" charset="-79"/>
                <a:ea typeface="Barlow Semi Condensed"/>
                <a:cs typeface="Hadassah Friedlaender" panose="02020603050405020304" pitchFamily="18" charset="-79"/>
                <a:sym typeface="Barlow Semi Condensed"/>
              </a:rPr>
              <a:t>esized to a </a:t>
            </a:r>
            <a:r>
              <a:rPr lang="en-US" sz="1400" dirty="0">
                <a:solidFill>
                  <a:srgbClr val="3FBFFF"/>
                </a:solidFill>
                <a:latin typeface="Hadassah Friedlaender" panose="02020603050405020304" pitchFamily="18" charset="-79"/>
                <a:ea typeface="Barlow Semi Condensed"/>
                <a:cs typeface="Hadassah Friedlaender" panose="02020603050405020304" pitchFamily="18" charset="-79"/>
                <a:sym typeface="Barlow Semi Condensed"/>
              </a:rPr>
              <a:t>224 × 224 × </a:t>
            </a:r>
            <a:r>
              <a:rPr lang="ar-EG" sz="1400" dirty="0">
                <a:solidFill>
                  <a:srgbClr val="3FBFFF"/>
                </a:solidFill>
                <a:latin typeface="Hadassah Friedlaender" panose="02020603050405020304" pitchFamily="18" charset="-79"/>
                <a:ea typeface="Barlow Semi Condensed"/>
                <a:cs typeface="Barlow Semi Condensed"/>
                <a:sym typeface="Barlow Semi Condensed"/>
              </a:rPr>
              <a:t>1</a:t>
            </a:r>
            <a:r>
              <a:rPr lang="en-US" sz="1400" dirty="0">
                <a:solidFill>
                  <a:srgbClr val="3FBFFF"/>
                </a:solidFill>
                <a:latin typeface="Hadassah Friedlaender" panose="02020603050405020304" pitchFamily="18" charset="-79"/>
                <a:ea typeface="Barlow Semi Condensed"/>
                <a:cs typeface="Hadassah Friedlaender" panose="02020603050405020304" pitchFamily="18" charset="-79"/>
                <a:sym typeface="Barlow Semi Condensed"/>
              </a:rPr>
              <a:t> </a:t>
            </a:r>
            <a:r>
              <a:rPr lang="en-US" sz="1400" dirty="0">
                <a:latin typeface="Hadassah Friedlaender" panose="02020603050405020304" pitchFamily="18" charset="-79"/>
                <a:ea typeface="Barlow Semi Condensed"/>
                <a:cs typeface="Hadassah Friedlaender" panose="02020603050405020304" pitchFamily="18" charset="-79"/>
                <a:sym typeface="Barlow Semi Condensed"/>
              </a:rPr>
              <a:t>matrix using </a:t>
            </a:r>
            <a:r>
              <a:rPr lang="en-US" sz="1400" b="1" dirty="0">
                <a:latin typeface="Hadassah Friedlaender" panose="02020603050405020304" pitchFamily="18" charset="-79"/>
                <a:ea typeface="Barlow Semi Condensed"/>
                <a:cs typeface="Hadassah Friedlaender" panose="02020603050405020304" pitchFamily="18" charset="-79"/>
                <a:sym typeface="Barlow Semi Condensed"/>
              </a:rPr>
              <a:t>CV2</a:t>
            </a:r>
            <a:r>
              <a:rPr lang="en-US" sz="1400" dirty="0">
                <a:latin typeface="Hadassah Friedlaender" panose="02020603050405020304" pitchFamily="18" charset="-79"/>
                <a:ea typeface="Barlow Semi Condensed"/>
                <a:cs typeface="Hadassah Friedlaender" panose="02020603050405020304" pitchFamily="18" charset="-79"/>
                <a:sym typeface="Barlow Semi Condensed"/>
              </a:rPr>
              <a:t> in order to improve the computing efficiency of classifier</a:t>
            </a:r>
          </a:p>
        </p:txBody>
      </p:sp>
      <p:sp>
        <p:nvSpPr>
          <p:cNvPr id="2200" name="Google Shape;2200;p40"/>
          <p:cNvSpPr txBox="1">
            <a:spLocks noGrp="1"/>
          </p:cNvSpPr>
          <p:nvPr>
            <p:ph type="subTitle" idx="5"/>
          </p:nvPr>
        </p:nvSpPr>
        <p:spPr>
          <a:xfrm>
            <a:off x="82237" y="3481161"/>
            <a:ext cx="2318063" cy="11029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latin typeface="Hadassah Friedlaender" panose="02020603050405020304" pitchFamily="18" charset="-79"/>
                <a:ea typeface="Barlow Semi Condensed"/>
                <a:cs typeface="Hadassah Friedlaender" panose="02020603050405020304" pitchFamily="18" charset="-79"/>
                <a:sym typeface="Barlow Semi Condensed"/>
              </a:rPr>
              <a:t>Each image is first converted into a high-dimensional </a:t>
            </a:r>
            <a:r>
              <a:rPr lang="en-US" sz="1400" dirty="0">
                <a:solidFill>
                  <a:srgbClr val="3FBFFF"/>
                </a:solidFill>
                <a:latin typeface="Hadassah Friedlaender" panose="02020603050405020304" pitchFamily="18" charset="-79"/>
                <a:ea typeface="Barlow Semi Condensed"/>
                <a:cs typeface="Hadassah Friedlaender" panose="02020603050405020304" pitchFamily="18" charset="-79"/>
                <a:sym typeface="Barlow Semi Condensed"/>
              </a:rPr>
              <a:t>640 × 480 × 3 </a:t>
            </a:r>
            <a:r>
              <a:rPr lang="en-US" sz="1400" dirty="0">
                <a:latin typeface="Hadassah Friedlaender" panose="02020603050405020304" pitchFamily="18" charset="-79"/>
                <a:ea typeface="Barlow Semi Condensed"/>
                <a:cs typeface="Hadassah Friedlaender" panose="02020603050405020304" pitchFamily="18" charset="-79"/>
                <a:sym typeface="Barlow Semi Condensed"/>
              </a:rPr>
              <a:t>matrix based on its </a:t>
            </a:r>
            <a:r>
              <a:rPr lang="en-US" sz="1400" b="1" dirty="0">
                <a:latin typeface="Hadassah Friedlaender" panose="02020603050405020304" pitchFamily="18" charset="-79"/>
                <a:ea typeface="Barlow Semi Condensed"/>
                <a:cs typeface="Hadassah Friedlaender" panose="02020603050405020304" pitchFamily="18" charset="-79"/>
                <a:sym typeface="Barlow Semi Condensed"/>
              </a:rPr>
              <a:t>RGB</a:t>
            </a:r>
            <a:r>
              <a:rPr lang="en-US" sz="1400" dirty="0">
                <a:latin typeface="Hadassah Friedlaender" panose="02020603050405020304" pitchFamily="18" charset="-79"/>
                <a:ea typeface="Barlow Semi Condensed"/>
                <a:cs typeface="Hadassah Friedlaender" panose="02020603050405020304" pitchFamily="18" charset="-79"/>
                <a:sym typeface="Barlow Semi Condensed"/>
              </a:rPr>
              <a:t> values on each pixel</a:t>
            </a:r>
          </a:p>
        </p:txBody>
      </p:sp>
      <p:sp>
        <p:nvSpPr>
          <p:cNvPr id="42" name="Google Shape;2199;p40">
            <a:extLst>
              <a:ext uri="{FF2B5EF4-FFF2-40B4-BE49-F238E27FC236}">
                <a16:creationId xmlns:a16="http://schemas.microsoft.com/office/drawing/2014/main" id="{FDEDF9B4-5454-430A-B917-6A2FF32B6F1A}"/>
              </a:ext>
            </a:extLst>
          </p:cNvPr>
          <p:cNvSpPr txBox="1">
            <a:spLocks/>
          </p:cNvSpPr>
          <p:nvPr/>
        </p:nvSpPr>
        <p:spPr>
          <a:xfrm>
            <a:off x="5592660" y="3481161"/>
            <a:ext cx="2796540" cy="1570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ctr" rtl="0">
              <a:lnSpc>
                <a:spcPct val="115000"/>
              </a:lnSpc>
              <a:spcBef>
                <a:spcPts val="0"/>
              </a:spcBef>
              <a:spcAft>
                <a:spcPts val="0"/>
              </a:spcAft>
              <a:buClr>
                <a:schemeClr val="accent1"/>
              </a:buClr>
              <a:buSzPts val="2000"/>
              <a:buFont typeface="Nunito Sans Light"/>
              <a:buNone/>
              <a:defRPr sz="1600" b="0" i="0" u="none" strike="noStrike" cap="none">
                <a:solidFill>
                  <a:schemeClr val="tx1">
                    <a:lumMod val="75000"/>
                    <a:lumOff val="25000"/>
                  </a:schemeClr>
                </a:solidFill>
                <a:latin typeface="Nunito Sans Light" panose="020B0604020202020204" charset="0"/>
                <a:ea typeface="Nunito Sans Light" panose="020B0604020202020204" charset="0"/>
                <a:cs typeface="Nunito Sans Light" panose="020B0604020202020204" charset="0"/>
                <a:sym typeface="Barlow Semi Condensed"/>
              </a:defRPr>
            </a:lvl1pPr>
            <a:lvl2pPr marL="914400" marR="0" lvl="1" indent="-355600" algn="ctr" rtl="0">
              <a:lnSpc>
                <a:spcPct val="115000"/>
              </a:lnSpc>
              <a:spcBef>
                <a:spcPts val="0"/>
              </a:spcBef>
              <a:spcAft>
                <a:spcPts val="0"/>
              </a:spcAft>
              <a:buClr>
                <a:schemeClr val="dk2"/>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2pPr>
            <a:lvl3pPr marL="1371600" marR="0" lvl="2" indent="-355600" algn="ctr" rtl="0">
              <a:lnSpc>
                <a:spcPct val="115000"/>
              </a:lnSpc>
              <a:spcBef>
                <a:spcPts val="0"/>
              </a:spcBef>
              <a:spcAft>
                <a:spcPts val="0"/>
              </a:spcAft>
              <a:buClr>
                <a:schemeClr val="dk2"/>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3pPr>
            <a:lvl4pPr marL="1828800" marR="0" lvl="3" indent="-355600" algn="ctr" rtl="0">
              <a:lnSpc>
                <a:spcPct val="115000"/>
              </a:lnSpc>
              <a:spcBef>
                <a:spcPts val="0"/>
              </a:spcBef>
              <a:spcAft>
                <a:spcPts val="0"/>
              </a:spcAft>
              <a:buClr>
                <a:schemeClr val="dk2"/>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4pPr>
            <a:lvl5pPr marL="2286000" marR="0" lvl="4" indent="-355600" algn="ctr" rtl="0">
              <a:lnSpc>
                <a:spcPct val="115000"/>
              </a:lnSpc>
              <a:spcBef>
                <a:spcPts val="0"/>
              </a:spcBef>
              <a:spcAft>
                <a:spcPts val="0"/>
              </a:spcAft>
              <a:buClr>
                <a:schemeClr val="dk1"/>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5pPr>
            <a:lvl6pPr marL="2743200" marR="0" lvl="5" indent="-355600" algn="ctr" rtl="0">
              <a:lnSpc>
                <a:spcPct val="115000"/>
              </a:lnSpc>
              <a:spcBef>
                <a:spcPts val="0"/>
              </a:spcBef>
              <a:spcAft>
                <a:spcPts val="0"/>
              </a:spcAft>
              <a:buClr>
                <a:schemeClr val="dk1"/>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6pPr>
            <a:lvl7pPr marL="3200400" marR="0" lvl="6" indent="-355600" algn="ctr" rtl="0">
              <a:lnSpc>
                <a:spcPct val="115000"/>
              </a:lnSpc>
              <a:spcBef>
                <a:spcPts val="0"/>
              </a:spcBef>
              <a:spcAft>
                <a:spcPts val="0"/>
              </a:spcAft>
              <a:buClr>
                <a:schemeClr val="dk1"/>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7pPr>
            <a:lvl8pPr marL="3657600" marR="0" lvl="7" indent="-355600" algn="ctr" rtl="0">
              <a:lnSpc>
                <a:spcPct val="115000"/>
              </a:lnSpc>
              <a:spcBef>
                <a:spcPts val="0"/>
              </a:spcBef>
              <a:spcAft>
                <a:spcPts val="0"/>
              </a:spcAft>
              <a:buClr>
                <a:schemeClr val="dk1"/>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8pPr>
            <a:lvl9pPr marL="4114800" marR="0" lvl="8" indent="-355600" algn="ctr" rtl="0">
              <a:lnSpc>
                <a:spcPct val="115000"/>
              </a:lnSpc>
              <a:spcBef>
                <a:spcPts val="0"/>
              </a:spcBef>
              <a:spcAft>
                <a:spcPts val="0"/>
              </a:spcAft>
              <a:buClr>
                <a:schemeClr val="dk1"/>
              </a:buClr>
              <a:buSzPts val="2000"/>
              <a:buFont typeface="Nunito Sans Light"/>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indent="0"/>
            <a:r>
              <a:rPr lang="en-US" sz="1400" dirty="0">
                <a:latin typeface="Hadassah Friedlaender" panose="02020603050405020304" pitchFamily="18" charset="-79"/>
                <a:ea typeface="Barlow Semi Condensed"/>
                <a:cs typeface="Hadassah Friedlaender" panose="02020603050405020304" pitchFamily="18" charset="-79"/>
              </a:rPr>
              <a:t>Finally flattened the Matrix into a vector. each flattened vector, has a numerical label in the range of </a:t>
            </a:r>
            <a:r>
              <a:rPr lang="en-US" sz="1400" dirty="0">
                <a:solidFill>
                  <a:srgbClr val="00A4F6"/>
                </a:solidFill>
                <a:latin typeface="Hadassah Friedlaender" panose="02020603050405020304" pitchFamily="18" charset="-79"/>
                <a:ea typeface="Barlow Semi Condensed"/>
                <a:cs typeface="Hadassah Friedlaender" panose="02020603050405020304" pitchFamily="18" charset="-79"/>
              </a:rPr>
              <a:t>0-9 </a:t>
            </a:r>
            <a:r>
              <a:rPr lang="en-US" sz="1400" dirty="0">
                <a:latin typeface="Hadassah Friedlaender" panose="02020603050405020304" pitchFamily="18" charset="-79"/>
                <a:ea typeface="Barlow Semi Condensed"/>
                <a:cs typeface="Hadassah Friedlaender" panose="02020603050405020304" pitchFamily="18" charset="-79"/>
              </a:rPr>
              <a:t>is assigned based on the </a:t>
            </a:r>
            <a:r>
              <a:rPr lang="en-US" sz="1400" b="1" dirty="0">
                <a:latin typeface="Hadassah Friedlaender" panose="02020603050405020304" pitchFamily="18" charset="-79"/>
                <a:ea typeface="Barlow Semi Condensed"/>
                <a:cs typeface="Hadassah Friedlaender" panose="02020603050405020304" pitchFamily="18" charset="-79"/>
              </a:rPr>
              <a:t>class</a:t>
            </a:r>
            <a:r>
              <a:rPr lang="en-US" sz="1400" dirty="0">
                <a:latin typeface="Hadassah Friedlaender" panose="02020603050405020304" pitchFamily="18" charset="-79"/>
                <a:ea typeface="Barlow Semi Condensed"/>
                <a:cs typeface="Hadassah Friedlaender" panose="02020603050405020304" pitchFamily="18" charset="-79"/>
              </a:rPr>
              <a:t> it belongs </a:t>
            </a:r>
          </a:p>
        </p:txBody>
      </p:sp>
      <p:sp>
        <p:nvSpPr>
          <p:cNvPr id="24" name="Freeform: Shape 23">
            <a:extLst>
              <a:ext uri="{FF2B5EF4-FFF2-40B4-BE49-F238E27FC236}">
                <a16:creationId xmlns:a16="http://schemas.microsoft.com/office/drawing/2014/main" id="{66BC43FB-CC7E-44DE-9565-1FFF72297B1B}"/>
              </a:ext>
            </a:extLst>
          </p:cNvPr>
          <p:cNvSpPr/>
          <p:nvPr/>
        </p:nvSpPr>
        <p:spPr>
          <a:xfrm>
            <a:off x="2103805" y="2979420"/>
            <a:ext cx="1427742" cy="1037408"/>
          </a:xfrm>
          <a:custGeom>
            <a:avLst/>
            <a:gdLst>
              <a:gd name="connsiteX0" fmla="*/ 1378535 w 1378535"/>
              <a:gd name="connsiteY0" fmla="*/ 0 h 1342207"/>
              <a:gd name="connsiteX1" fmla="*/ 730835 w 1378535"/>
              <a:gd name="connsiteY1" fmla="*/ 647700 h 1342207"/>
              <a:gd name="connsiteX2" fmla="*/ 189815 w 1378535"/>
              <a:gd name="connsiteY2" fmla="*/ 784860 h 1342207"/>
              <a:gd name="connsiteX3" fmla="*/ 14555 w 1378535"/>
              <a:gd name="connsiteY3" fmla="*/ 1280160 h 1342207"/>
              <a:gd name="connsiteX4" fmla="*/ 22175 w 1378535"/>
              <a:gd name="connsiteY4" fmla="*/ 1318260 h 134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535" h="1342207">
                <a:moveTo>
                  <a:pt x="1378535" y="0"/>
                </a:moveTo>
                <a:cubicBezTo>
                  <a:pt x="1153745" y="258445"/>
                  <a:pt x="928955" y="516890"/>
                  <a:pt x="730835" y="647700"/>
                </a:cubicBezTo>
                <a:cubicBezTo>
                  <a:pt x="532715" y="778510"/>
                  <a:pt x="309195" y="679450"/>
                  <a:pt x="189815" y="784860"/>
                </a:cubicBezTo>
                <a:cubicBezTo>
                  <a:pt x="70435" y="890270"/>
                  <a:pt x="42495" y="1191260"/>
                  <a:pt x="14555" y="1280160"/>
                </a:cubicBezTo>
                <a:cubicBezTo>
                  <a:pt x="-13385" y="1369060"/>
                  <a:pt x="4395" y="1343660"/>
                  <a:pt x="22175" y="1318260"/>
                </a:cubicBezTo>
              </a:path>
            </a:pathLst>
          </a:custGeom>
          <a:noFill/>
          <a:ln>
            <a:solidFill>
              <a:srgbClr val="00A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C2003E3A-CCED-42FF-926B-E7ACEB8BFDD0}"/>
              </a:ext>
            </a:extLst>
          </p:cNvPr>
          <p:cNvSpPr/>
          <p:nvPr/>
        </p:nvSpPr>
        <p:spPr>
          <a:xfrm>
            <a:off x="3868024" y="2672901"/>
            <a:ext cx="1388159" cy="968294"/>
          </a:xfrm>
          <a:custGeom>
            <a:avLst/>
            <a:gdLst>
              <a:gd name="connsiteX0" fmla="*/ 1378535 w 1378535"/>
              <a:gd name="connsiteY0" fmla="*/ 0 h 1342207"/>
              <a:gd name="connsiteX1" fmla="*/ 730835 w 1378535"/>
              <a:gd name="connsiteY1" fmla="*/ 647700 h 1342207"/>
              <a:gd name="connsiteX2" fmla="*/ 189815 w 1378535"/>
              <a:gd name="connsiteY2" fmla="*/ 784860 h 1342207"/>
              <a:gd name="connsiteX3" fmla="*/ 14555 w 1378535"/>
              <a:gd name="connsiteY3" fmla="*/ 1280160 h 1342207"/>
              <a:gd name="connsiteX4" fmla="*/ 22175 w 1378535"/>
              <a:gd name="connsiteY4" fmla="*/ 1318260 h 134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535" h="1342207">
                <a:moveTo>
                  <a:pt x="1378535" y="0"/>
                </a:moveTo>
                <a:cubicBezTo>
                  <a:pt x="1153745" y="258445"/>
                  <a:pt x="928955" y="516890"/>
                  <a:pt x="730835" y="647700"/>
                </a:cubicBezTo>
                <a:cubicBezTo>
                  <a:pt x="532715" y="778510"/>
                  <a:pt x="309195" y="679450"/>
                  <a:pt x="189815" y="784860"/>
                </a:cubicBezTo>
                <a:cubicBezTo>
                  <a:pt x="70435" y="890270"/>
                  <a:pt x="42495" y="1191260"/>
                  <a:pt x="14555" y="1280160"/>
                </a:cubicBezTo>
                <a:cubicBezTo>
                  <a:pt x="-13385" y="1369060"/>
                  <a:pt x="4395" y="1343660"/>
                  <a:pt x="22175" y="1318260"/>
                </a:cubicBezTo>
              </a:path>
            </a:pathLst>
          </a:custGeom>
          <a:noFill/>
          <a:ln>
            <a:solidFill>
              <a:srgbClr val="00A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53D48209-E261-462B-B577-E21BA9CE5628}"/>
              </a:ext>
            </a:extLst>
          </p:cNvPr>
          <p:cNvSpPr/>
          <p:nvPr/>
        </p:nvSpPr>
        <p:spPr>
          <a:xfrm flipH="1">
            <a:off x="6609930" y="3136826"/>
            <a:ext cx="507150" cy="414093"/>
          </a:xfrm>
          <a:custGeom>
            <a:avLst/>
            <a:gdLst>
              <a:gd name="connsiteX0" fmla="*/ 1378535 w 1378535"/>
              <a:gd name="connsiteY0" fmla="*/ 0 h 1342207"/>
              <a:gd name="connsiteX1" fmla="*/ 730835 w 1378535"/>
              <a:gd name="connsiteY1" fmla="*/ 647700 h 1342207"/>
              <a:gd name="connsiteX2" fmla="*/ 189815 w 1378535"/>
              <a:gd name="connsiteY2" fmla="*/ 784860 h 1342207"/>
              <a:gd name="connsiteX3" fmla="*/ 14555 w 1378535"/>
              <a:gd name="connsiteY3" fmla="*/ 1280160 h 1342207"/>
              <a:gd name="connsiteX4" fmla="*/ 22175 w 1378535"/>
              <a:gd name="connsiteY4" fmla="*/ 1318260 h 134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535" h="1342207">
                <a:moveTo>
                  <a:pt x="1378535" y="0"/>
                </a:moveTo>
                <a:cubicBezTo>
                  <a:pt x="1153745" y="258445"/>
                  <a:pt x="928955" y="516890"/>
                  <a:pt x="730835" y="647700"/>
                </a:cubicBezTo>
                <a:cubicBezTo>
                  <a:pt x="532715" y="778510"/>
                  <a:pt x="309195" y="679450"/>
                  <a:pt x="189815" y="784860"/>
                </a:cubicBezTo>
                <a:cubicBezTo>
                  <a:pt x="70435" y="890270"/>
                  <a:pt x="42495" y="1191260"/>
                  <a:pt x="14555" y="1280160"/>
                </a:cubicBezTo>
                <a:cubicBezTo>
                  <a:pt x="-13385" y="1369060"/>
                  <a:pt x="4395" y="1343660"/>
                  <a:pt x="22175" y="1318260"/>
                </a:cubicBezTo>
              </a:path>
            </a:pathLst>
          </a:custGeom>
          <a:noFill/>
          <a:ln>
            <a:solidFill>
              <a:srgbClr val="00A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D5F145D8-A805-4B45-9B14-912108B0607E}"/>
              </a:ext>
            </a:extLst>
          </p:cNvPr>
          <p:cNvSpPr/>
          <p:nvPr/>
        </p:nvSpPr>
        <p:spPr>
          <a:xfrm>
            <a:off x="7059930" y="3550920"/>
            <a:ext cx="114300" cy="86429"/>
          </a:xfrm>
          <a:prstGeom prst="cloud">
            <a:avLst/>
          </a:prstGeom>
          <a:solidFill>
            <a:srgbClr val="00A4F6"/>
          </a:solidFill>
          <a:ln>
            <a:solidFill>
              <a:srgbClr val="00A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loud 79">
            <a:extLst>
              <a:ext uri="{FF2B5EF4-FFF2-40B4-BE49-F238E27FC236}">
                <a16:creationId xmlns:a16="http://schemas.microsoft.com/office/drawing/2014/main" id="{21EDC29B-6437-4B17-B4B1-6A29C04AC00E}"/>
              </a:ext>
            </a:extLst>
          </p:cNvPr>
          <p:cNvSpPr/>
          <p:nvPr/>
        </p:nvSpPr>
        <p:spPr>
          <a:xfrm>
            <a:off x="3798702" y="3604694"/>
            <a:ext cx="114300" cy="86429"/>
          </a:xfrm>
          <a:prstGeom prst="cloud">
            <a:avLst/>
          </a:prstGeom>
          <a:solidFill>
            <a:srgbClr val="00A4F6"/>
          </a:solidFill>
          <a:ln>
            <a:solidFill>
              <a:srgbClr val="00A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loud 80">
            <a:extLst>
              <a:ext uri="{FF2B5EF4-FFF2-40B4-BE49-F238E27FC236}">
                <a16:creationId xmlns:a16="http://schemas.microsoft.com/office/drawing/2014/main" id="{7EA831EB-FCDC-47F0-BE87-B7E1CE295A0A}"/>
              </a:ext>
            </a:extLst>
          </p:cNvPr>
          <p:cNvSpPr/>
          <p:nvPr/>
        </p:nvSpPr>
        <p:spPr>
          <a:xfrm>
            <a:off x="2046655" y="3946187"/>
            <a:ext cx="114300" cy="86429"/>
          </a:xfrm>
          <a:prstGeom prst="cloud">
            <a:avLst/>
          </a:prstGeom>
          <a:solidFill>
            <a:srgbClr val="00A4F6"/>
          </a:solidFill>
          <a:ln>
            <a:solidFill>
              <a:srgbClr val="00A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1">
            <a:extLst>
              <a:ext uri="{FF2B5EF4-FFF2-40B4-BE49-F238E27FC236}">
                <a16:creationId xmlns:a16="http://schemas.microsoft.com/office/drawing/2014/main" id="{34E971AA-85B4-4115-9442-4C998C6F0468}"/>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12</a:t>
            </a:fld>
            <a:endParaRPr lang="en"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2200">
                                            <p:txEl>
                                              <p:pRg st="0" end="0"/>
                                            </p:txEl>
                                          </p:spTgt>
                                        </p:tgtEl>
                                        <p:attrNameLst>
                                          <p:attrName>style.visibility</p:attrName>
                                        </p:attrNameLst>
                                      </p:cBhvr>
                                      <p:to>
                                        <p:strVal val="visible"/>
                                      </p:to>
                                    </p:set>
                                    <p:animEffect transition="in" filter="fade">
                                      <p:cBhvr>
                                        <p:cTn id="19" dur="500"/>
                                        <p:tgtEl>
                                          <p:spTgt spid="2200">
                                            <p:txEl>
                                              <p:pRg st="0" end="0"/>
                                            </p:txEl>
                                          </p:spTgt>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2199">
                                            <p:txEl>
                                              <p:pRg st="0" end="0"/>
                                            </p:txEl>
                                          </p:spTgt>
                                        </p:tgtEl>
                                        <p:attrNameLst>
                                          <p:attrName>style.visibility</p:attrName>
                                        </p:attrNameLst>
                                      </p:cBhvr>
                                      <p:to>
                                        <p:strVal val="visible"/>
                                      </p:to>
                                    </p:set>
                                    <p:animEffect transition="in" filter="fade">
                                      <p:cBhvr>
                                        <p:cTn id="28" dur="500"/>
                                        <p:tgtEl>
                                          <p:spTgt spid="2199">
                                            <p:txEl>
                                              <p:pRg st="0" end="0"/>
                                            </p:txEl>
                                          </p:spTgt>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9" grpId="0" build="p"/>
      <p:bldP spid="2200" grpId="0" build="p"/>
      <p:bldP spid="42" grpId="0"/>
      <p:bldP spid="24" grpId="0" animBg="1"/>
      <p:bldP spid="77" grpId="0" animBg="1"/>
      <p:bldP spid="78" grpId="0" animBg="1"/>
      <p:bldP spid="26" grpId="0" animBg="1"/>
      <p:bldP spid="80" grpId="0" animBg="1"/>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3">
            <a:extLst>
              <a:ext uri="{FF2B5EF4-FFF2-40B4-BE49-F238E27FC236}">
                <a16:creationId xmlns:a16="http://schemas.microsoft.com/office/drawing/2014/main" id="{DEF11BA8-7B51-44B6-9B7D-ECF8B571D671}"/>
              </a:ext>
            </a:extLst>
          </p:cNvPr>
          <p:cNvSpPr>
            <a:spLocks noGrp="1"/>
          </p:cNvSpPr>
          <p:nvPr>
            <p:ph type="title"/>
          </p:nvPr>
        </p:nvSpPr>
        <p:spPr/>
        <p:txBody>
          <a:bodyPr/>
          <a:lstStyle/>
          <a:p>
            <a:r>
              <a:rPr lang="en-US" sz="3200" dirty="0">
                <a:latin typeface="Hadassah Friedlaender" panose="02020603050405020304" pitchFamily="18" charset="-79"/>
                <a:cs typeface="Hadassah Friedlaender" panose="02020603050405020304" pitchFamily="18" charset="-79"/>
              </a:rPr>
              <a:t>Hyperparameters</a:t>
            </a:r>
            <a:endParaRPr lang="en-US" dirty="0">
              <a:latin typeface="Hadassah Friedlaender" panose="02020603050405020304" pitchFamily="18" charset="-79"/>
              <a:cs typeface="Hadassah Friedlaender" panose="02020603050405020304" pitchFamily="18" charset="-79"/>
            </a:endParaRPr>
          </a:p>
        </p:txBody>
      </p:sp>
      <p:sp>
        <p:nvSpPr>
          <p:cNvPr id="6" name="Slide Number Placeholder 1">
            <a:extLst>
              <a:ext uri="{FF2B5EF4-FFF2-40B4-BE49-F238E27FC236}">
                <a16:creationId xmlns:a16="http://schemas.microsoft.com/office/drawing/2014/main" id="{09A12520-5EDE-4958-93A7-EEE4F2245865}"/>
              </a:ext>
            </a:extLst>
          </p:cNvPr>
          <p:cNvSpPr>
            <a:spLocks noGrp="1"/>
          </p:cNvSpPr>
          <p:nvPr>
            <p:ph type="sldNum" idx="4294967295"/>
          </p:nvPr>
        </p:nvSpPr>
        <p:spPr>
          <a:xfrm>
            <a:off x="8704263" y="4729163"/>
            <a:ext cx="439737" cy="422275"/>
          </a:xfrm>
        </p:spPr>
        <p:txBody>
          <a:bodyPr/>
          <a:lstStyle/>
          <a:p>
            <a:fld id="{00000000-1234-1234-1234-123412341234}" type="slidenum">
              <a:rPr lang="en" sz="1100" b="0" smtClean="0"/>
              <a:pPr/>
              <a:t>13</a:t>
            </a:fld>
            <a:endParaRPr lang="en" b="0" dirty="0"/>
          </a:p>
        </p:txBody>
      </p:sp>
      <p:graphicFrame>
        <p:nvGraphicFramePr>
          <p:cNvPr id="4" name="Table 3">
            <a:extLst>
              <a:ext uri="{FF2B5EF4-FFF2-40B4-BE49-F238E27FC236}">
                <a16:creationId xmlns:a16="http://schemas.microsoft.com/office/drawing/2014/main" id="{311ECA58-F2F9-4A66-B976-87AE8433BEB9}"/>
              </a:ext>
            </a:extLst>
          </p:cNvPr>
          <p:cNvGraphicFramePr>
            <a:graphicFrameLocks noGrp="1"/>
          </p:cNvGraphicFramePr>
          <p:nvPr>
            <p:extLst>
              <p:ext uri="{D42A27DB-BD31-4B8C-83A1-F6EECF244321}">
                <p14:modId xmlns:p14="http://schemas.microsoft.com/office/powerpoint/2010/main" val="700988940"/>
              </p:ext>
            </p:extLst>
          </p:nvPr>
        </p:nvGraphicFramePr>
        <p:xfrm>
          <a:off x="179072" y="1690529"/>
          <a:ext cx="8785856" cy="1113631"/>
        </p:xfrm>
        <a:graphic>
          <a:graphicData uri="http://schemas.openxmlformats.org/drawingml/2006/table">
            <a:tbl>
              <a:tblPr firstRow="1" firstCol="1" bandRow="1">
                <a:tableStyleId>{BDBED569-4797-4DF1-A0F4-6AAB3CD982D8}</a:tableStyleId>
              </a:tblPr>
              <a:tblGrid>
                <a:gridCol w="1084390">
                  <a:extLst>
                    <a:ext uri="{9D8B030D-6E8A-4147-A177-3AD203B41FA5}">
                      <a16:colId xmlns:a16="http://schemas.microsoft.com/office/drawing/2014/main" val="1010831503"/>
                    </a:ext>
                  </a:extLst>
                </a:gridCol>
                <a:gridCol w="1068572">
                  <a:extLst>
                    <a:ext uri="{9D8B030D-6E8A-4147-A177-3AD203B41FA5}">
                      <a16:colId xmlns:a16="http://schemas.microsoft.com/office/drawing/2014/main" val="3268042880"/>
                    </a:ext>
                  </a:extLst>
                </a:gridCol>
                <a:gridCol w="1079120">
                  <a:extLst>
                    <a:ext uri="{9D8B030D-6E8A-4147-A177-3AD203B41FA5}">
                      <a16:colId xmlns:a16="http://schemas.microsoft.com/office/drawing/2014/main" val="27068964"/>
                    </a:ext>
                  </a:extLst>
                </a:gridCol>
                <a:gridCol w="1216207">
                  <a:extLst>
                    <a:ext uri="{9D8B030D-6E8A-4147-A177-3AD203B41FA5}">
                      <a16:colId xmlns:a16="http://schemas.microsoft.com/office/drawing/2014/main" val="3518731639"/>
                    </a:ext>
                  </a:extLst>
                </a:gridCol>
                <a:gridCol w="1239053">
                  <a:extLst>
                    <a:ext uri="{9D8B030D-6E8A-4147-A177-3AD203B41FA5}">
                      <a16:colId xmlns:a16="http://schemas.microsoft.com/office/drawing/2014/main" val="2162181840"/>
                    </a:ext>
                  </a:extLst>
                </a:gridCol>
                <a:gridCol w="1172269">
                  <a:extLst>
                    <a:ext uri="{9D8B030D-6E8A-4147-A177-3AD203B41FA5}">
                      <a16:colId xmlns:a16="http://schemas.microsoft.com/office/drawing/2014/main" val="3429888061"/>
                    </a:ext>
                  </a:extLst>
                </a:gridCol>
                <a:gridCol w="1353292">
                  <a:extLst>
                    <a:ext uri="{9D8B030D-6E8A-4147-A177-3AD203B41FA5}">
                      <a16:colId xmlns:a16="http://schemas.microsoft.com/office/drawing/2014/main" val="2278483136"/>
                    </a:ext>
                  </a:extLst>
                </a:gridCol>
                <a:gridCol w="572953">
                  <a:extLst>
                    <a:ext uri="{9D8B030D-6E8A-4147-A177-3AD203B41FA5}">
                      <a16:colId xmlns:a16="http://schemas.microsoft.com/office/drawing/2014/main" val="4188445381"/>
                    </a:ext>
                  </a:extLst>
                </a:gridCol>
              </a:tblGrid>
              <a:tr h="673886">
                <a:tc>
                  <a:txBody>
                    <a:bodyPr/>
                    <a:lstStyle/>
                    <a:p>
                      <a:pPr marL="0" marR="0" indent="107950" algn="just">
                        <a:lnSpc>
                          <a:spcPct val="150000"/>
                        </a:lnSpc>
                        <a:spcBef>
                          <a:spcPts val="600"/>
                        </a:spcBef>
                        <a:spcAft>
                          <a:spcPts val="600"/>
                        </a:spcAft>
                      </a:pPr>
                      <a:r>
                        <a:rPr lang="en-US" sz="1100" dirty="0">
                          <a:effectLst/>
                        </a:rPr>
                        <a:t>Parameter</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a:effectLst/>
                        </a:rPr>
                        <a:t>Image size</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a:effectLst/>
                        </a:rPr>
                        <a:t>Color type</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dirty="0">
                          <a:effectLst/>
                        </a:rPr>
                        <a:t># Of Classes</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dirty="0">
                          <a:effectLst/>
                        </a:rPr>
                        <a:t>#Of batches</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dirty="0">
                          <a:effectLst/>
                        </a:rPr>
                        <a:t># Of epochs</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dirty="0">
                          <a:effectLst/>
                        </a:rPr>
                        <a:t>Learning rate</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dirty="0">
                          <a:effectLst/>
                        </a:rPr>
                        <a:t>Beta</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28981493"/>
                  </a:ext>
                </a:extLst>
              </a:tr>
              <a:tr h="439745">
                <a:tc>
                  <a:txBody>
                    <a:bodyPr/>
                    <a:lstStyle/>
                    <a:p>
                      <a:pPr marL="0" marR="0" indent="107950" algn="just">
                        <a:lnSpc>
                          <a:spcPct val="150000"/>
                        </a:lnSpc>
                        <a:spcBef>
                          <a:spcPts val="600"/>
                        </a:spcBef>
                        <a:spcAft>
                          <a:spcPts val="600"/>
                        </a:spcAft>
                      </a:pPr>
                      <a:r>
                        <a:rPr lang="en-US" sz="1100">
                          <a:effectLst/>
                        </a:rPr>
                        <a:t>Value</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dirty="0">
                          <a:effectLst/>
                        </a:rPr>
                        <a:t>224x224</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a:effectLst/>
                        </a:rPr>
                        <a:t>Grayscale</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a:effectLst/>
                        </a:rPr>
                        <a:t>10</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a:effectLst/>
                        </a:rPr>
                        <a:t>40</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a:effectLst/>
                        </a:rPr>
                        <a:t>25</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dirty="0">
                          <a:effectLst/>
                        </a:rPr>
                        <a:t>0.01</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107950" algn="just">
                        <a:lnSpc>
                          <a:spcPct val="150000"/>
                        </a:lnSpc>
                        <a:spcBef>
                          <a:spcPts val="600"/>
                        </a:spcBef>
                        <a:spcAft>
                          <a:spcPts val="600"/>
                        </a:spcAft>
                      </a:pPr>
                      <a:r>
                        <a:rPr lang="en-US" sz="1100" dirty="0">
                          <a:effectLst/>
                        </a:rPr>
                        <a:t>0.9</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1576927"/>
                  </a:ext>
                </a:extLst>
              </a:tr>
            </a:tbl>
          </a:graphicData>
        </a:graphic>
      </p:graphicFrame>
    </p:spTree>
    <p:extLst>
      <p:ext uri="{BB962C8B-B14F-4D97-AF65-F5344CB8AC3E}">
        <p14:creationId xmlns:p14="http://schemas.microsoft.com/office/powerpoint/2010/main" val="1991338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50" name="Title 149">
            <a:extLst>
              <a:ext uri="{FF2B5EF4-FFF2-40B4-BE49-F238E27FC236}">
                <a16:creationId xmlns:a16="http://schemas.microsoft.com/office/drawing/2014/main" id="{8F1C42D2-01E5-488A-A903-5E8C3E56C8C5}"/>
              </a:ext>
            </a:extLst>
          </p:cNvPr>
          <p:cNvSpPr>
            <a:spLocks noGrp="1"/>
          </p:cNvSpPr>
          <p:nvPr>
            <p:ph type="title" idx="4294967295"/>
          </p:nvPr>
        </p:nvSpPr>
        <p:spPr>
          <a:xfrm>
            <a:off x="1760669" y="0"/>
            <a:ext cx="5430064" cy="567927"/>
          </a:xfrm>
        </p:spPr>
        <p:txBody>
          <a:bodyPr/>
          <a:lstStyle/>
          <a:p>
            <a:pPr algn="ctr"/>
            <a:r>
              <a:rPr lang="en-US" sz="2800" dirty="0">
                <a:latin typeface="Hadassah Friedlaender" panose="02020603050405020304" pitchFamily="18" charset="-79"/>
                <a:cs typeface="Hadassah Friedlaender" panose="02020603050405020304" pitchFamily="18" charset="-79"/>
              </a:rPr>
              <a:t>CNN Model Architecture</a:t>
            </a:r>
          </a:p>
        </p:txBody>
      </p:sp>
      <p:grpSp>
        <p:nvGrpSpPr>
          <p:cNvPr id="152" name="Group 151">
            <a:extLst>
              <a:ext uri="{FF2B5EF4-FFF2-40B4-BE49-F238E27FC236}">
                <a16:creationId xmlns:a16="http://schemas.microsoft.com/office/drawing/2014/main" id="{0E17402B-418D-405A-8190-DA6B461BBF92}"/>
              </a:ext>
            </a:extLst>
          </p:cNvPr>
          <p:cNvGrpSpPr/>
          <p:nvPr/>
        </p:nvGrpSpPr>
        <p:grpSpPr>
          <a:xfrm>
            <a:off x="136404" y="817320"/>
            <a:ext cx="8945855" cy="4296890"/>
            <a:chOff x="136404" y="817320"/>
            <a:chExt cx="8945855" cy="4296890"/>
          </a:xfrm>
        </p:grpSpPr>
        <p:sp>
          <p:nvSpPr>
            <p:cNvPr id="125" name="Arrow: Right 124">
              <a:extLst>
                <a:ext uri="{FF2B5EF4-FFF2-40B4-BE49-F238E27FC236}">
                  <a16:creationId xmlns:a16="http://schemas.microsoft.com/office/drawing/2014/main" id="{B577174D-C914-46B0-BD5C-6DDFA6E40CA4}"/>
                </a:ext>
              </a:extLst>
            </p:cNvPr>
            <p:cNvSpPr/>
            <p:nvPr/>
          </p:nvSpPr>
          <p:spPr>
            <a:xfrm>
              <a:off x="3092325" y="4107629"/>
              <a:ext cx="888129" cy="112854"/>
            </a:xfrm>
            <a:prstGeom prst="rightArrow">
              <a:avLst/>
            </a:prstGeom>
            <a:solidFill>
              <a:srgbClr val="3FBFFF"/>
            </a:solidFill>
            <a:ln>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4737179-27A0-4A4D-9CD2-057D32222C28}"/>
                </a:ext>
              </a:extLst>
            </p:cNvPr>
            <p:cNvSpPr/>
            <p:nvPr/>
          </p:nvSpPr>
          <p:spPr>
            <a:xfrm>
              <a:off x="3664555" y="1637776"/>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5A9093E-A3D3-48BE-9CB9-8ABA650ED3FD}"/>
                </a:ext>
              </a:extLst>
            </p:cNvPr>
            <p:cNvSpPr/>
            <p:nvPr/>
          </p:nvSpPr>
          <p:spPr>
            <a:xfrm>
              <a:off x="3715759" y="1690711"/>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2AB8866-B15E-4005-B468-2154FF05F81F}"/>
                </a:ext>
              </a:extLst>
            </p:cNvPr>
            <p:cNvSpPr/>
            <p:nvPr/>
          </p:nvSpPr>
          <p:spPr>
            <a:xfrm>
              <a:off x="3772413" y="1748906"/>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E0E814A-B132-4470-89AC-C95073A2BE77}"/>
                </a:ext>
              </a:extLst>
            </p:cNvPr>
            <p:cNvSpPr/>
            <p:nvPr/>
          </p:nvSpPr>
          <p:spPr>
            <a:xfrm>
              <a:off x="3832398" y="1800808"/>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F97A33D-F8B6-4E85-826E-654B1AB1AAFE}"/>
                </a:ext>
              </a:extLst>
            </p:cNvPr>
            <p:cNvSpPr/>
            <p:nvPr/>
          </p:nvSpPr>
          <p:spPr>
            <a:xfrm>
              <a:off x="3889052" y="1854285"/>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5EA35A5-4049-484E-9B7E-95E842776416}"/>
                </a:ext>
              </a:extLst>
            </p:cNvPr>
            <p:cNvSpPr/>
            <p:nvPr/>
          </p:nvSpPr>
          <p:spPr>
            <a:xfrm>
              <a:off x="4116731" y="1967899"/>
              <a:ext cx="134342" cy="135880"/>
            </a:xfrm>
            <a:prstGeom prst="rect">
              <a:avLst/>
            </a:prstGeom>
            <a:noFill/>
            <a:ln w="1270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20F523-B2FD-4299-B986-03F1A3991039}"/>
                </a:ext>
              </a:extLst>
            </p:cNvPr>
            <p:cNvSpPr/>
            <p:nvPr/>
          </p:nvSpPr>
          <p:spPr>
            <a:xfrm>
              <a:off x="2124472" y="1600125"/>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4268F9D-BE30-4A56-B494-DA4D4430B2F1}"/>
                </a:ext>
              </a:extLst>
            </p:cNvPr>
            <p:cNvSpPr/>
            <p:nvPr/>
          </p:nvSpPr>
          <p:spPr>
            <a:xfrm>
              <a:off x="136404" y="836520"/>
              <a:ext cx="1029759" cy="2084481"/>
            </a:xfrm>
            <a:prstGeom prst="roundRect">
              <a:avLst/>
            </a:prstGeom>
            <a:solidFill>
              <a:srgbClr val="BD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A person in a car smoking a cigarette&#10;&#10;Description automatically generated with medium confidence">
              <a:extLst>
                <a:ext uri="{FF2B5EF4-FFF2-40B4-BE49-F238E27FC236}">
                  <a16:creationId xmlns:a16="http://schemas.microsoft.com/office/drawing/2014/main" id="{D2E6EABA-C1D1-4234-B0FD-6EC5531FA9AF}"/>
                </a:ext>
              </a:extLst>
            </p:cNvPr>
            <p:cNvPicPr>
              <a:picLocks noChangeAspect="1"/>
            </p:cNvPicPr>
            <p:nvPr/>
          </p:nvPicPr>
          <p:blipFill>
            <a:blip r:embed="rId3"/>
            <a:stretch>
              <a:fillRect/>
            </a:stretch>
          </p:blipFill>
          <p:spPr>
            <a:xfrm>
              <a:off x="136404" y="1470118"/>
              <a:ext cx="1029759" cy="729005"/>
            </a:xfrm>
            <a:prstGeom prst="rect">
              <a:avLst/>
            </a:prstGeom>
            <a:ln>
              <a:noFill/>
            </a:ln>
            <a:effectLst/>
          </p:spPr>
        </p:pic>
        <p:sp>
          <p:nvSpPr>
            <p:cNvPr id="24" name="TextBox 23">
              <a:extLst>
                <a:ext uri="{FF2B5EF4-FFF2-40B4-BE49-F238E27FC236}">
                  <a16:creationId xmlns:a16="http://schemas.microsoft.com/office/drawing/2014/main" id="{51858129-E738-4D33-B5A3-A13B9E8CA161}"/>
                </a:ext>
              </a:extLst>
            </p:cNvPr>
            <p:cNvSpPr txBox="1"/>
            <p:nvPr/>
          </p:nvSpPr>
          <p:spPr>
            <a:xfrm>
              <a:off x="141602" y="2349512"/>
              <a:ext cx="957565" cy="307777"/>
            </a:xfrm>
            <a:prstGeom prst="rect">
              <a:avLst/>
            </a:prstGeom>
            <a:noFill/>
          </p:spPr>
          <p:txBody>
            <a:bodyPr wrap="square" rtlCol="0">
              <a:spAutoFit/>
            </a:bodyPr>
            <a:lstStyle/>
            <a:p>
              <a:r>
                <a:rPr lang="en-US" dirty="0">
                  <a:latin typeface="Barlow Semi Condensed"/>
                </a:rPr>
                <a:t>Input Data</a:t>
              </a:r>
            </a:p>
          </p:txBody>
        </p:sp>
        <p:sp>
          <p:nvSpPr>
            <p:cNvPr id="25" name="Rectangle 24">
              <a:extLst>
                <a:ext uri="{FF2B5EF4-FFF2-40B4-BE49-F238E27FC236}">
                  <a16:creationId xmlns:a16="http://schemas.microsoft.com/office/drawing/2014/main" id="{11F5E8BC-7A2F-4077-92D3-BCFC77168911}"/>
                </a:ext>
              </a:extLst>
            </p:cNvPr>
            <p:cNvSpPr/>
            <p:nvPr/>
          </p:nvSpPr>
          <p:spPr>
            <a:xfrm>
              <a:off x="2175675" y="1653060"/>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B8FF1CA-DF2F-46F4-8B43-8E328A070108}"/>
                </a:ext>
              </a:extLst>
            </p:cNvPr>
            <p:cNvSpPr/>
            <p:nvPr/>
          </p:nvSpPr>
          <p:spPr>
            <a:xfrm>
              <a:off x="2232329" y="1711255"/>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0DC383-30C9-42EB-9A7E-605F1C809E16}"/>
                </a:ext>
              </a:extLst>
            </p:cNvPr>
            <p:cNvSpPr/>
            <p:nvPr/>
          </p:nvSpPr>
          <p:spPr>
            <a:xfrm>
              <a:off x="2292315" y="1763157"/>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2062751-AE0B-487A-A640-C0A2E7BB3CA2}"/>
                </a:ext>
              </a:extLst>
            </p:cNvPr>
            <p:cNvSpPr/>
            <p:nvPr/>
          </p:nvSpPr>
          <p:spPr>
            <a:xfrm>
              <a:off x="2348969" y="1816634"/>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9BE9B08-9CD2-42C4-B1D6-8026EF733E60}"/>
                </a:ext>
              </a:extLst>
            </p:cNvPr>
            <p:cNvCxnSpPr>
              <a:cxnSpLocks/>
            </p:cNvCxnSpPr>
            <p:nvPr/>
          </p:nvCxnSpPr>
          <p:spPr>
            <a:xfrm flipH="1" flipV="1">
              <a:off x="514233" y="1758439"/>
              <a:ext cx="2009450" cy="128318"/>
            </a:xfrm>
            <a:prstGeom prst="line">
              <a:avLst/>
            </a:prstGeom>
            <a:ln w="12700">
              <a:solidFill>
                <a:srgbClr val="3FBF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4ECBC19-A696-4BD1-BC74-534517810747}"/>
                </a:ext>
              </a:extLst>
            </p:cNvPr>
            <p:cNvCxnSpPr>
              <a:cxnSpLocks/>
            </p:cNvCxnSpPr>
            <p:nvPr/>
          </p:nvCxnSpPr>
          <p:spPr>
            <a:xfrm flipH="1">
              <a:off x="514400" y="1885479"/>
              <a:ext cx="2009449" cy="0"/>
            </a:xfrm>
            <a:prstGeom prst="line">
              <a:avLst/>
            </a:prstGeom>
            <a:ln w="12700">
              <a:solidFill>
                <a:srgbClr val="3FBFFF"/>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F842D9C-1572-4B30-951D-93A03D31EE26}"/>
                </a:ext>
              </a:extLst>
            </p:cNvPr>
            <p:cNvSpPr/>
            <p:nvPr/>
          </p:nvSpPr>
          <p:spPr>
            <a:xfrm>
              <a:off x="331508" y="1753094"/>
              <a:ext cx="182891" cy="132385"/>
            </a:xfrm>
            <a:prstGeom prst="rect">
              <a:avLst/>
            </a:prstGeom>
            <a:noFill/>
            <a:ln w="1270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5CBCF6CE-D66A-4AE4-AAA3-DFBEEEFA57F2}"/>
                </a:ext>
              </a:extLst>
            </p:cNvPr>
            <p:cNvGrpSpPr/>
            <p:nvPr/>
          </p:nvGrpSpPr>
          <p:grpSpPr>
            <a:xfrm>
              <a:off x="1391157" y="836520"/>
              <a:ext cx="667251" cy="2084481"/>
              <a:chOff x="1933801" y="1222749"/>
              <a:chExt cx="1000454" cy="3311102"/>
            </a:xfrm>
          </p:grpSpPr>
          <p:sp>
            <p:nvSpPr>
              <p:cNvPr id="16" name="Rectangle: Rounded Corners 15">
                <a:extLst>
                  <a:ext uri="{FF2B5EF4-FFF2-40B4-BE49-F238E27FC236}">
                    <a16:creationId xmlns:a16="http://schemas.microsoft.com/office/drawing/2014/main" id="{A24F06AF-EFA8-4D45-B2C6-01B6A3A960C8}"/>
                  </a:ext>
                </a:extLst>
              </p:cNvPr>
              <p:cNvSpPr/>
              <p:nvPr/>
            </p:nvSpPr>
            <p:spPr>
              <a:xfrm>
                <a:off x="1933801" y="1222749"/>
                <a:ext cx="1000454" cy="3311102"/>
              </a:xfrm>
              <a:prstGeom prst="roundRect">
                <a:avLst/>
              </a:prstGeom>
              <a:solidFill>
                <a:srgbClr val="BD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5BD40F-F4BA-4E70-ADB0-B1CD9A53F93F}"/>
                  </a:ext>
                </a:extLst>
              </p:cNvPr>
              <p:cNvSpPr txBox="1"/>
              <p:nvPr/>
            </p:nvSpPr>
            <p:spPr>
              <a:xfrm rot="16200000">
                <a:off x="994540" y="2420643"/>
                <a:ext cx="2420912" cy="415323"/>
              </a:xfrm>
              <a:prstGeom prst="rect">
                <a:avLst/>
              </a:prstGeom>
              <a:solidFill>
                <a:schemeClr val="bg1"/>
              </a:solidFill>
            </p:spPr>
            <p:txBody>
              <a:bodyPr wrap="square" rtlCol="0">
                <a:spAutoFit/>
              </a:bodyPr>
              <a:lstStyle/>
              <a:p>
                <a:pPr algn="ctr"/>
                <a:r>
                  <a:rPr lang="en-US" sz="1200" dirty="0">
                    <a:latin typeface="Barlow Semi Condensed"/>
                  </a:rPr>
                  <a:t>Convolution 2D</a:t>
                </a:r>
              </a:p>
            </p:txBody>
          </p:sp>
          <p:sp>
            <p:nvSpPr>
              <p:cNvPr id="22" name="TextBox 21">
                <a:extLst>
                  <a:ext uri="{FF2B5EF4-FFF2-40B4-BE49-F238E27FC236}">
                    <a16:creationId xmlns:a16="http://schemas.microsoft.com/office/drawing/2014/main" id="{578FF91C-CFCA-4057-B5A9-E034742C834F}"/>
                  </a:ext>
                </a:extLst>
              </p:cNvPr>
              <p:cNvSpPr txBox="1"/>
              <p:nvPr/>
            </p:nvSpPr>
            <p:spPr>
              <a:xfrm rot="16200000">
                <a:off x="1460381" y="2420643"/>
                <a:ext cx="2420912" cy="415323"/>
              </a:xfrm>
              <a:prstGeom prst="rect">
                <a:avLst/>
              </a:prstGeom>
              <a:solidFill>
                <a:schemeClr val="bg1"/>
              </a:solidFill>
            </p:spPr>
            <p:txBody>
              <a:bodyPr wrap="square" rtlCol="0">
                <a:spAutoFit/>
              </a:bodyPr>
              <a:lstStyle/>
              <a:p>
                <a:pPr algn="ctr"/>
                <a:r>
                  <a:rPr lang="en-US" sz="1200" dirty="0" err="1">
                    <a:latin typeface="Barlow Semi Condensed"/>
                  </a:rPr>
                  <a:t>MaxPooling</a:t>
                </a:r>
                <a:r>
                  <a:rPr lang="en-US" sz="1200" dirty="0">
                    <a:latin typeface="Barlow Semi Condensed"/>
                  </a:rPr>
                  <a:t> 2D</a:t>
                </a:r>
              </a:p>
            </p:txBody>
          </p:sp>
          <p:sp>
            <p:nvSpPr>
              <p:cNvPr id="19" name="TextBox 18">
                <a:extLst>
                  <a:ext uri="{FF2B5EF4-FFF2-40B4-BE49-F238E27FC236}">
                    <a16:creationId xmlns:a16="http://schemas.microsoft.com/office/drawing/2014/main" id="{A4704663-5DE0-483D-B418-B7206D36A4E7}"/>
                  </a:ext>
                </a:extLst>
              </p:cNvPr>
              <p:cNvSpPr txBox="1"/>
              <p:nvPr/>
            </p:nvSpPr>
            <p:spPr>
              <a:xfrm>
                <a:off x="1993347" y="4032416"/>
                <a:ext cx="892176" cy="415555"/>
              </a:xfrm>
              <a:prstGeom prst="rect">
                <a:avLst/>
              </a:prstGeom>
              <a:noFill/>
            </p:spPr>
            <p:txBody>
              <a:bodyPr wrap="none" rtlCol="0">
                <a:spAutoFit/>
              </a:bodyPr>
              <a:lstStyle/>
              <a:p>
                <a:r>
                  <a:rPr lang="en-US" sz="1050" dirty="0">
                    <a:latin typeface="Barlow Semi Condensed"/>
                  </a:rPr>
                  <a:t>Block 1</a:t>
                </a:r>
              </a:p>
            </p:txBody>
          </p:sp>
        </p:grpSp>
        <p:sp>
          <p:nvSpPr>
            <p:cNvPr id="54" name="TextBox 53">
              <a:extLst>
                <a:ext uri="{FF2B5EF4-FFF2-40B4-BE49-F238E27FC236}">
                  <a16:creationId xmlns:a16="http://schemas.microsoft.com/office/drawing/2014/main" id="{F0B84F17-C0A2-489B-AC89-546E05F5B5F3}"/>
                </a:ext>
              </a:extLst>
            </p:cNvPr>
            <p:cNvSpPr txBox="1"/>
            <p:nvPr/>
          </p:nvSpPr>
          <p:spPr>
            <a:xfrm>
              <a:off x="2188549" y="817320"/>
              <a:ext cx="577402" cy="461665"/>
            </a:xfrm>
            <a:prstGeom prst="rect">
              <a:avLst/>
            </a:prstGeom>
            <a:noFill/>
          </p:spPr>
          <p:txBody>
            <a:bodyPr wrap="none" rtlCol="0">
              <a:spAutoFit/>
            </a:bodyPr>
            <a:lstStyle/>
            <a:p>
              <a:pPr algn="ctr"/>
              <a:r>
                <a:rPr lang="en-US" sz="1200" b="1" dirty="0">
                  <a:solidFill>
                    <a:srgbClr val="4A7DAC"/>
                  </a:solidFill>
                  <a:latin typeface="Barlow Semi Condensed"/>
                </a:rPr>
                <a:t>64</a:t>
              </a:r>
            </a:p>
            <a:p>
              <a:pPr algn="ctr"/>
              <a:r>
                <a:rPr lang="en-US" sz="1200" b="1" dirty="0">
                  <a:solidFill>
                    <a:srgbClr val="4A7DAC"/>
                  </a:solidFill>
                  <a:latin typeface="Barlow Semi Condensed"/>
                </a:rPr>
                <a:t>Filters</a:t>
              </a:r>
            </a:p>
          </p:txBody>
        </p:sp>
        <p:cxnSp>
          <p:nvCxnSpPr>
            <p:cNvPr id="55" name="Straight Connector 54">
              <a:extLst>
                <a:ext uri="{FF2B5EF4-FFF2-40B4-BE49-F238E27FC236}">
                  <a16:creationId xmlns:a16="http://schemas.microsoft.com/office/drawing/2014/main" id="{EAFCC41B-CFF7-45DE-ABB5-D80D891805F0}"/>
                </a:ext>
              </a:extLst>
            </p:cNvPr>
            <p:cNvCxnSpPr>
              <a:cxnSpLocks/>
            </p:cNvCxnSpPr>
            <p:nvPr/>
          </p:nvCxnSpPr>
          <p:spPr>
            <a:xfrm flipH="1">
              <a:off x="2710824" y="1914670"/>
              <a:ext cx="1349253" cy="20924"/>
            </a:xfrm>
            <a:prstGeom prst="line">
              <a:avLst/>
            </a:prstGeom>
            <a:ln w="12700">
              <a:solidFill>
                <a:srgbClr val="3FBFF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A3C668-EB0E-4A37-A567-3CDFEEF19618}"/>
                </a:ext>
              </a:extLst>
            </p:cNvPr>
            <p:cNvCxnSpPr>
              <a:cxnSpLocks/>
            </p:cNvCxnSpPr>
            <p:nvPr/>
          </p:nvCxnSpPr>
          <p:spPr>
            <a:xfrm flipH="1">
              <a:off x="2710991" y="1914954"/>
              <a:ext cx="1349086" cy="147679"/>
            </a:xfrm>
            <a:prstGeom prst="line">
              <a:avLst/>
            </a:prstGeom>
            <a:ln w="12700">
              <a:solidFill>
                <a:srgbClr val="3FBFFF"/>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FE43B7F-C761-455E-BA13-F6F712F3B99A}"/>
                </a:ext>
              </a:extLst>
            </p:cNvPr>
            <p:cNvGrpSpPr/>
            <p:nvPr/>
          </p:nvGrpSpPr>
          <p:grpSpPr>
            <a:xfrm>
              <a:off x="2909201" y="836520"/>
              <a:ext cx="667251" cy="2084481"/>
              <a:chOff x="1933801" y="1222749"/>
              <a:chExt cx="1000454" cy="3311102"/>
            </a:xfrm>
          </p:grpSpPr>
          <p:sp>
            <p:nvSpPr>
              <p:cNvPr id="42" name="Rectangle: Rounded Corners 41">
                <a:extLst>
                  <a:ext uri="{FF2B5EF4-FFF2-40B4-BE49-F238E27FC236}">
                    <a16:creationId xmlns:a16="http://schemas.microsoft.com/office/drawing/2014/main" id="{1596CC9C-42C6-4B9B-A9D7-AA4827FFFD18}"/>
                  </a:ext>
                </a:extLst>
              </p:cNvPr>
              <p:cNvSpPr/>
              <p:nvPr/>
            </p:nvSpPr>
            <p:spPr>
              <a:xfrm>
                <a:off x="1933801" y="1222749"/>
                <a:ext cx="1000454" cy="3311102"/>
              </a:xfrm>
              <a:prstGeom prst="roundRect">
                <a:avLst/>
              </a:prstGeom>
              <a:solidFill>
                <a:srgbClr val="BD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AEB271F-FB75-4C1E-A9CC-386FB515C47B}"/>
                  </a:ext>
                </a:extLst>
              </p:cNvPr>
              <p:cNvSpPr txBox="1"/>
              <p:nvPr/>
            </p:nvSpPr>
            <p:spPr>
              <a:xfrm rot="16200000">
                <a:off x="994540" y="2420643"/>
                <a:ext cx="2420912" cy="415323"/>
              </a:xfrm>
              <a:prstGeom prst="rect">
                <a:avLst/>
              </a:prstGeom>
              <a:solidFill>
                <a:schemeClr val="bg1"/>
              </a:solidFill>
            </p:spPr>
            <p:txBody>
              <a:bodyPr wrap="square" rtlCol="0">
                <a:spAutoFit/>
              </a:bodyPr>
              <a:lstStyle/>
              <a:p>
                <a:pPr algn="ctr"/>
                <a:r>
                  <a:rPr lang="en-US" sz="1200" dirty="0">
                    <a:latin typeface="Barlow Semi Condensed"/>
                  </a:rPr>
                  <a:t>Convolution 2D</a:t>
                </a:r>
              </a:p>
            </p:txBody>
          </p:sp>
          <p:sp>
            <p:nvSpPr>
              <p:cNvPr id="44" name="TextBox 43">
                <a:extLst>
                  <a:ext uri="{FF2B5EF4-FFF2-40B4-BE49-F238E27FC236}">
                    <a16:creationId xmlns:a16="http://schemas.microsoft.com/office/drawing/2014/main" id="{77A7CF77-7259-4F7C-95F4-79EC8AF9FD2B}"/>
                  </a:ext>
                </a:extLst>
              </p:cNvPr>
              <p:cNvSpPr txBox="1"/>
              <p:nvPr/>
            </p:nvSpPr>
            <p:spPr>
              <a:xfrm rot="16200000">
                <a:off x="1460381" y="2420643"/>
                <a:ext cx="2420912" cy="415323"/>
              </a:xfrm>
              <a:prstGeom prst="rect">
                <a:avLst/>
              </a:prstGeom>
              <a:solidFill>
                <a:schemeClr val="bg1"/>
              </a:solidFill>
            </p:spPr>
            <p:txBody>
              <a:bodyPr wrap="square" rtlCol="0">
                <a:spAutoFit/>
              </a:bodyPr>
              <a:lstStyle/>
              <a:p>
                <a:pPr algn="ctr"/>
                <a:r>
                  <a:rPr lang="en-US" sz="1200" dirty="0" err="1">
                    <a:latin typeface="Barlow Semi Condensed"/>
                  </a:rPr>
                  <a:t>MaxPooling</a:t>
                </a:r>
                <a:r>
                  <a:rPr lang="en-US" sz="1200" dirty="0">
                    <a:latin typeface="Barlow Semi Condensed"/>
                  </a:rPr>
                  <a:t> 2D</a:t>
                </a:r>
              </a:p>
            </p:txBody>
          </p:sp>
        </p:grpSp>
        <p:sp>
          <p:nvSpPr>
            <p:cNvPr id="67" name="TextBox 66">
              <a:extLst>
                <a:ext uri="{FF2B5EF4-FFF2-40B4-BE49-F238E27FC236}">
                  <a16:creationId xmlns:a16="http://schemas.microsoft.com/office/drawing/2014/main" id="{B8790B79-B7FD-4481-97B3-0C51411CD520}"/>
                </a:ext>
              </a:extLst>
            </p:cNvPr>
            <p:cNvSpPr txBox="1"/>
            <p:nvPr/>
          </p:nvSpPr>
          <p:spPr>
            <a:xfrm>
              <a:off x="3710950" y="859767"/>
              <a:ext cx="577402" cy="461665"/>
            </a:xfrm>
            <a:prstGeom prst="rect">
              <a:avLst/>
            </a:prstGeom>
            <a:noFill/>
          </p:spPr>
          <p:txBody>
            <a:bodyPr wrap="none" rtlCol="0">
              <a:spAutoFit/>
            </a:bodyPr>
            <a:lstStyle/>
            <a:p>
              <a:pPr algn="ctr"/>
              <a:r>
                <a:rPr lang="en-US" sz="1200" b="1" dirty="0">
                  <a:solidFill>
                    <a:srgbClr val="4A7DAC"/>
                  </a:solidFill>
                  <a:latin typeface="Barlow Semi Condensed"/>
                </a:rPr>
                <a:t>128</a:t>
              </a:r>
            </a:p>
            <a:p>
              <a:pPr algn="ctr"/>
              <a:r>
                <a:rPr lang="en-US" sz="1200" b="1" dirty="0">
                  <a:solidFill>
                    <a:srgbClr val="4A7DAC"/>
                  </a:solidFill>
                  <a:latin typeface="Barlow Semi Condensed"/>
                </a:rPr>
                <a:t>Filters</a:t>
              </a:r>
            </a:p>
          </p:txBody>
        </p:sp>
        <p:sp>
          <p:nvSpPr>
            <p:cNvPr id="85" name="TextBox 84">
              <a:extLst>
                <a:ext uri="{FF2B5EF4-FFF2-40B4-BE49-F238E27FC236}">
                  <a16:creationId xmlns:a16="http://schemas.microsoft.com/office/drawing/2014/main" id="{3191716D-E49F-49C1-883E-97ADBA4BD379}"/>
                </a:ext>
              </a:extLst>
            </p:cNvPr>
            <p:cNvSpPr txBox="1"/>
            <p:nvPr/>
          </p:nvSpPr>
          <p:spPr>
            <a:xfrm>
              <a:off x="2961560" y="2605325"/>
              <a:ext cx="595035" cy="261610"/>
            </a:xfrm>
            <a:prstGeom prst="rect">
              <a:avLst/>
            </a:prstGeom>
            <a:noFill/>
          </p:spPr>
          <p:txBody>
            <a:bodyPr wrap="none" rtlCol="0">
              <a:spAutoFit/>
            </a:bodyPr>
            <a:lstStyle/>
            <a:p>
              <a:r>
                <a:rPr lang="en-US" sz="1050" dirty="0">
                  <a:latin typeface="Barlow Semi Condensed"/>
                </a:rPr>
                <a:t>Block 2</a:t>
              </a:r>
            </a:p>
          </p:txBody>
        </p:sp>
        <p:sp>
          <p:nvSpPr>
            <p:cNvPr id="87" name="Rectangle 86">
              <a:extLst>
                <a:ext uri="{FF2B5EF4-FFF2-40B4-BE49-F238E27FC236}">
                  <a16:creationId xmlns:a16="http://schemas.microsoft.com/office/drawing/2014/main" id="{AF25BDBE-7AD4-4A5F-BC01-BE7E7E681464}"/>
                </a:ext>
              </a:extLst>
            </p:cNvPr>
            <p:cNvSpPr/>
            <p:nvPr/>
          </p:nvSpPr>
          <p:spPr>
            <a:xfrm>
              <a:off x="2581142" y="1932283"/>
              <a:ext cx="134342" cy="135880"/>
            </a:xfrm>
            <a:prstGeom prst="rect">
              <a:avLst/>
            </a:prstGeom>
            <a:noFill/>
            <a:ln w="1270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8235EF6-DE39-4255-92DB-3E250A98CEBD}"/>
                </a:ext>
              </a:extLst>
            </p:cNvPr>
            <p:cNvSpPr/>
            <p:nvPr/>
          </p:nvSpPr>
          <p:spPr>
            <a:xfrm>
              <a:off x="5226655" y="1637776"/>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AF1B525-6E85-4893-AF2F-7EE74F0E1FB6}"/>
                </a:ext>
              </a:extLst>
            </p:cNvPr>
            <p:cNvSpPr/>
            <p:nvPr/>
          </p:nvSpPr>
          <p:spPr>
            <a:xfrm>
              <a:off x="5277859" y="1690711"/>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B5A122-7476-4376-9F6A-186DC7E0C12E}"/>
                </a:ext>
              </a:extLst>
            </p:cNvPr>
            <p:cNvSpPr/>
            <p:nvPr/>
          </p:nvSpPr>
          <p:spPr>
            <a:xfrm>
              <a:off x="5334513" y="1748906"/>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1689211-4BC9-4EF0-949C-65925235B564}"/>
                </a:ext>
              </a:extLst>
            </p:cNvPr>
            <p:cNvSpPr/>
            <p:nvPr/>
          </p:nvSpPr>
          <p:spPr>
            <a:xfrm>
              <a:off x="5394498" y="1800808"/>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2B8CABBF-40CB-40E7-A873-C7BE204F654F}"/>
                </a:ext>
              </a:extLst>
            </p:cNvPr>
            <p:cNvSpPr/>
            <p:nvPr/>
          </p:nvSpPr>
          <p:spPr>
            <a:xfrm>
              <a:off x="5451152" y="1854285"/>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36D6CA33-E537-4321-A3AF-4C63E0B20CE2}"/>
                </a:ext>
              </a:extLst>
            </p:cNvPr>
            <p:cNvSpPr/>
            <p:nvPr/>
          </p:nvSpPr>
          <p:spPr>
            <a:xfrm>
              <a:off x="5678831" y="1967899"/>
              <a:ext cx="134342" cy="135880"/>
            </a:xfrm>
            <a:prstGeom prst="rect">
              <a:avLst/>
            </a:prstGeom>
            <a:noFill/>
            <a:ln w="1270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852197F-55D0-49BD-8A8B-BFA39EA3441F}"/>
                </a:ext>
              </a:extLst>
            </p:cNvPr>
            <p:cNvSpPr txBox="1"/>
            <p:nvPr/>
          </p:nvSpPr>
          <p:spPr>
            <a:xfrm>
              <a:off x="5273050" y="859767"/>
              <a:ext cx="577402" cy="461665"/>
            </a:xfrm>
            <a:prstGeom prst="rect">
              <a:avLst/>
            </a:prstGeom>
            <a:noFill/>
          </p:spPr>
          <p:txBody>
            <a:bodyPr wrap="none" rtlCol="0">
              <a:spAutoFit/>
            </a:bodyPr>
            <a:lstStyle/>
            <a:p>
              <a:pPr algn="ctr"/>
              <a:r>
                <a:rPr lang="en-US" sz="1200" b="1" dirty="0">
                  <a:solidFill>
                    <a:srgbClr val="4A7DAC"/>
                  </a:solidFill>
                  <a:latin typeface="Barlow Semi Condensed"/>
                </a:rPr>
                <a:t>256</a:t>
              </a:r>
            </a:p>
            <a:p>
              <a:pPr algn="ctr"/>
              <a:r>
                <a:rPr lang="en-US" sz="1200" b="1" dirty="0">
                  <a:solidFill>
                    <a:srgbClr val="4A7DAC"/>
                  </a:solidFill>
                  <a:latin typeface="Barlow Semi Condensed"/>
                </a:rPr>
                <a:t>Filters</a:t>
              </a:r>
            </a:p>
          </p:txBody>
        </p:sp>
        <p:cxnSp>
          <p:nvCxnSpPr>
            <p:cNvPr id="81" name="Straight Connector 80">
              <a:extLst>
                <a:ext uri="{FF2B5EF4-FFF2-40B4-BE49-F238E27FC236}">
                  <a16:creationId xmlns:a16="http://schemas.microsoft.com/office/drawing/2014/main" id="{7D8F6B58-3E1E-43C0-9A6F-8BC7B366DBC6}"/>
                </a:ext>
              </a:extLst>
            </p:cNvPr>
            <p:cNvCxnSpPr>
              <a:cxnSpLocks/>
            </p:cNvCxnSpPr>
            <p:nvPr/>
          </p:nvCxnSpPr>
          <p:spPr>
            <a:xfrm flipH="1">
              <a:off x="4253469" y="1948650"/>
              <a:ext cx="1349253" cy="20924"/>
            </a:xfrm>
            <a:prstGeom prst="line">
              <a:avLst/>
            </a:prstGeom>
            <a:ln w="12700">
              <a:solidFill>
                <a:srgbClr val="3FBF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3ED6995-5C19-4B95-BE7E-216296C9DA69}"/>
                </a:ext>
              </a:extLst>
            </p:cNvPr>
            <p:cNvCxnSpPr>
              <a:cxnSpLocks/>
            </p:cNvCxnSpPr>
            <p:nvPr/>
          </p:nvCxnSpPr>
          <p:spPr>
            <a:xfrm flipH="1">
              <a:off x="4253636" y="1948934"/>
              <a:ext cx="1349086" cy="147679"/>
            </a:xfrm>
            <a:prstGeom prst="line">
              <a:avLst/>
            </a:prstGeom>
            <a:ln w="12700">
              <a:solidFill>
                <a:srgbClr val="3FBFFF"/>
              </a:solidFil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1D2E5E32-033D-4B16-8D71-EB7E199E9799}"/>
                </a:ext>
              </a:extLst>
            </p:cNvPr>
            <p:cNvGrpSpPr/>
            <p:nvPr/>
          </p:nvGrpSpPr>
          <p:grpSpPr>
            <a:xfrm>
              <a:off x="4460748" y="827283"/>
              <a:ext cx="667251" cy="2084481"/>
              <a:chOff x="1935302" y="1331900"/>
              <a:chExt cx="1000454" cy="3311102"/>
            </a:xfrm>
          </p:grpSpPr>
          <p:sp>
            <p:nvSpPr>
              <p:cNvPr id="77" name="Rectangle: Rounded Corners 76">
                <a:extLst>
                  <a:ext uri="{FF2B5EF4-FFF2-40B4-BE49-F238E27FC236}">
                    <a16:creationId xmlns:a16="http://schemas.microsoft.com/office/drawing/2014/main" id="{91956D0C-357C-4F9E-A403-017260ACC3E4}"/>
                  </a:ext>
                </a:extLst>
              </p:cNvPr>
              <p:cNvSpPr/>
              <p:nvPr/>
            </p:nvSpPr>
            <p:spPr>
              <a:xfrm>
                <a:off x="1935302" y="1331900"/>
                <a:ext cx="1000454" cy="3311102"/>
              </a:xfrm>
              <a:prstGeom prst="roundRect">
                <a:avLst/>
              </a:prstGeom>
              <a:solidFill>
                <a:srgbClr val="BD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38738602-71A1-47E8-84C2-3AF0E72E1694}"/>
                  </a:ext>
                </a:extLst>
              </p:cNvPr>
              <p:cNvSpPr txBox="1"/>
              <p:nvPr/>
            </p:nvSpPr>
            <p:spPr>
              <a:xfrm rot="16200000">
                <a:off x="994540" y="2420643"/>
                <a:ext cx="2420912" cy="415323"/>
              </a:xfrm>
              <a:prstGeom prst="rect">
                <a:avLst/>
              </a:prstGeom>
              <a:solidFill>
                <a:schemeClr val="bg1"/>
              </a:solidFill>
            </p:spPr>
            <p:txBody>
              <a:bodyPr wrap="square" rtlCol="0">
                <a:spAutoFit/>
              </a:bodyPr>
              <a:lstStyle/>
              <a:p>
                <a:pPr algn="ctr"/>
                <a:r>
                  <a:rPr lang="en-US" sz="1200" dirty="0">
                    <a:latin typeface="Barlow Semi Condensed"/>
                  </a:rPr>
                  <a:t>Convolution 2D</a:t>
                </a:r>
              </a:p>
            </p:txBody>
          </p:sp>
          <p:sp>
            <p:nvSpPr>
              <p:cNvPr id="79" name="TextBox 78">
                <a:extLst>
                  <a:ext uri="{FF2B5EF4-FFF2-40B4-BE49-F238E27FC236}">
                    <a16:creationId xmlns:a16="http://schemas.microsoft.com/office/drawing/2014/main" id="{94758EEC-9860-4E06-9324-737304DA9A06}"/>
                  </a:ext>
                </a:extLst>
              </p:cNvPr>
              <p:cNvSpPr txBox="1"/>
              <p:nvPr/>
            </p:nvSpPr>
            <p:spPr>
              <a:xfrm rot="16200000">
                <a:off x="1460382" y="2420643"/>
                <a:ext cx="2420912" cy="415323"/>
              </a:xfrm>
              <a:prstGeom prst="rect">
                <a:avLst/>
              </a:prstGeom>
              <a:solidFill>
                <a:schemeClr val="bg1"/>
              </a:solidFill>
            </p:spPr>
            <p:txBody>
              <a:bodyPr wrap="square" rtlCol="0">
                <a:spAutoFit/>
              </a:bodyPr>
              <a:lstStyle/>
              <a:p>
                <a:pPr algn="ctr"/>
                <a:r>
                  <a:rPr lang="en-US" sz="1200" dirty="0" err="1">
                    <a:latin typeface="Barlow Semi Condensed"/>
                  </a:rPr>
                  <a:t>MaxPooling</a:t>
                </a:r>
                <a:r>
                  <a:rPr lang="en-US" sz="1200" dirty="0">
                    <a:latin typeface="Barlow Semi Condensed"/>
                  </a:rPr>
                  <a:t> 2D</a:t>
                </a:r>
              </a:p>
            </p:txBody>
          </p:sp>
          <p:sp>
            <p:nvSpPr>
              <p:cNvPr id="80" name="TextBox 79">
                <a:extLst>
                  <a:ext uri="{FF2B5EF4-FFF2-40B4-BE49-F238E27FC236}">
                    <a16:creationId xmlns:a16="http://schemas.microsoft.com/office/drawing/2014/main" id="{41280B0B-8769-45F5-8ECA-62D16FB323DF}"/>
                  </a:ext>
                </a:extLst>
              </p:cNvPr>
              <p:cNvSpPr txBox="1"/>
              <p:nvPr/>
            </p:nvSpPr>
            <p:spPr>
              <a:xfrm>
                <a:off x="2017086" y="4162855"/>
                <a:ext cx="892176" cy="415555"/>
              </a:xfrm>
              <a:prstGeom prst="rect">
                <a:avLst/>
              </a:prstGeom>
              <a:noFill/>
            </p:spPr>
            <p:txBody>
              <a:bodyPr wrap="none" rtlCol="0">
                <a:spAutoFit/>
              </a:bodyPr>
              <a:lstStyle/>
              <a:p>
                <a:r>
                  <a:rPr lang="en-US" sz="1100" dirty="0">
                    <a:latin typeface="Barlow Semi Condensed"/>
                  </a:rPr>
                  <a:t>Block 3</a:t>
                </a:r>
              </a:p>
            </p:txBody>
          </p:sp>
        </p:grpSp>
        <p:sp>
          <p:nvSpPr>
            <p:cNvPr id="102" name="Rectangle 101">
              <a:extLst>
                <a:ext uri="{FF2B5EF4-FFF2-40B4-BE49-F238E27FC236}">
                  <a16:creationId xmlns:a16="http://schemas.microsoft.com/office/drawing/2014/main" id="{4CE1BA5E-2D70-40F3-9159-3E7E2A0438F1}"/>
                </a:ext>
              </a:extLst>
            </p:cNvPr>
            <p:cNvSpPr/>
            <p:nvPr/>
          </p:nvSpPr>
          <p:spPr>
            <a:xfrm>
              <a:off x="6787231" y="1631680"/>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5ABCD5E-05E1-44F4-BAED-DC611FB7B2D0}"/>
                </a:ext>
              </a:extLst>
            </p:cNvPr>
            <p:cNvSpPr/>
            <p:nvPr/>
          </p:nvSpPr>
          <p:spPr>
            <a:xfrm>
              <a:off x="6838435" y="1684615"/>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3E584133-040B-4A0C-B909-9D93ECD4E93C}"/>
                </a:ext>
              </a:extLst>
            </p:cNvPr>
            <p:cNvSpPr/>
            <p:nvPr/>
          </p:nvSpPr>
          <p:spPr>
            <a:xfrm>
              <a:off x="6895089" y="1742810"/>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A21790B-74EE-4DBE-AEC9-AD56E014B585}"/>
                </a:ext>
              </a:extLst>
            </p:cNvPr>
            <p:cNvSpPr/>
            <p:nvPr/>
          </p:nvSpPr>
          <p:spPr>
            <a:xfrm>
              <a:off x="6955074" y="1794712"/>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BF50A90-886A-4DDA-AAB6-0A5CFEAA0D32}"/>
                </a:ext>
              </a:extLst>
            </p:cNvPr>
            <p:cNvSpPr/>
            <p:nvPr/>
          </p:nvSpPr>
          <p:spPr>
            <a:xfrm>
              <a:off x="7011728" y="1848189"/>
              <a:ext cx="492374" cy="371638"/>
            </a:xfrm>
            <a:prstGeom prst="rect">
              <a:avLst/>
            </a:prstGeom>
            <a:solidFill>
              <a:srgbClr val="FFB9FF"/>
            </a:solidFill>
            <a:ln w="635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7978E97-DB8C-41D1-8D95-B47F6F5BCF4C}"/>
                </a:ext>
              </a:extLst>
            </p:cNvPr>
            <p:cNvSpPr/>
            <p:nvPr/>
          </p:nvSpPr>
          <p:spPr>
            <a:xfrm>
              <a:off x="7239407" y="1961803"/>
              <a:ext cx="134342" cy="135880"/>
            </a:xfrm>
            <a:prstGeom prst="rect">
              <a:avLst/>
            </a:prstGeom>
            <a:noFill/>
            <a:ln w="12700">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F66F617E-65D8-4AD5-8AE5-D8103375262B}"/>
                </a:ext>
              </a:extLst>
            </p:cNvPr>
            <p:cNvSpPr txBox="1"/>
            <p:nvPr/>
          </p:nvSpPr>
          <p:spPr>
            <a:xfrm>
              <a:off x="6833626" y="853671"/>
              <a:ext cx="577402" cy="461665"/>
            </a:xfrm>
            <a:prstGeom prst="rect">
              <a:avLst/>
            </a:prstGeom>
            <a:noFill/>
          </p:spPr>
          <p:txBody>
            <a:bodyPr wrap="none" rtlCol="0">
              <a:spAutoFit/>
            </a:bodyPr>
            <a:lstStyle/>
            <a:p>
              <a:pPr algn="ctr"/>
              <a:r>
                <a:rPr lang="en-US" sz="1200" b="1" dirty="0">
                  <a:solidFill>
                    <a:srgbClr val="4A7DAC"/>
                  </a:solidFill>
                  <a:latin typeface="Barlow Semi Condensed"/>
                </a:rPr>
                <a:t>512</a:t>
              </a:r>
            </a:p>
            <a:p>
              <a:pPr algn="ctr"/>
              <a:r>
                <a:rPr lang="en-US" sz="1200" b="1" dirty="0">
                  <a:solidFill>
                    <a:srgbClr val="4A7DAC"/>
                  </a:solidFill>
                  <a:latin typeface="Barlow Semi Condensed"/>
                </a:rPr>
                <a:t>Filters</a:t>
              </a:r>
            </a:p>
          </p:txBody>
        </p:sp>
        <p:cxnSp>
          <p:nvCxnSpPr>
            <p:cNvPr id="109" name="Straight Connector 108">
              <a:extLst>
                <a:ext uri="{FF2B5EF4-FFF2-40B4-BE49-F238E27FC236}">
                  <a16:creationId xmlns:a16="http://schemas.microsoft.com/office/drawing/2014/main" id="{43ADFF5D-C0DC-4E6E-9F57-4228C1F721D2}"/>
                </a:ext>
              </a:extLst>
            </p:cNvPr>
            <p:cNvCxnSpPr>
              <a:cxnSpLocks/>
            </p:cNvCxnSpPr>
            <p:nvPr/>
          </p:nvCxnSpPr>
          <p:spPr>
            <a:xfrm flipH="1">
              <a:off x="7376145" y="1942554"/>
              <a:ext cx="1349253" cy="20924"/>
            </a:xfrm>
            <a:prstGeom prst="line">
              <a:avLst/>
            </a:prstGeom>
            <a:ln w="12700">
              <a:solidFill>
                <a:srgbClr val="3FBFFF"/>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29930AE-E01C-477D-A19E-6473A49EE6ED}"/>
                </a:ext>
              </a:extLst>
            </p:cNvPr>
            <p:cNvCxnSpPr>
              <a:cxnSpLocks/>
            </p:cNvCxnSpPr>
            <p:nvPr/>
          </p:nvCxnSpPr>
          <p:spPr>
            <a:xfrm flipH="1">
              <a:off x="7376312" y="1942838"/>
              <a:ext cx="1349086" cy="147679"/>
            </a:xfrm>
            <a:prstGeom prst="line">
              <a:avLst/>
            </a:prstGeom>
            <a:ln w="12700">
              <a:solidFill>
                <a:srgbClr val="3FBFFF"/>
              </a:solidFill>
            </a:ln>
          </p:spPr>
          <p:style>
            <a:lnRef idx="1">
              <a:schemeClr val="accent1"/>
            </a:lnRef>
            <a:fillRef idx="0">
              <a:schemeClr val="accent1"/>
            </a:fillRef>
            <a:effectRef idx="0">
              <a:schemeClr val="accent1"/>
            </a:effectRef>
            <a:fontRef idx="minor">
              <a:schemeClr val="tx1"/>
            </a:fontRef>
          </p:style>
        </p:cxnSp>
        <p:sp>
          <p:nvSpPr>
            <p:cNvPr id="112" name="Rectangle: Rounded Corners 111">
              <a:extLst>
                <a:ext uri="{FF2B5EF4-FFF2-40B4-BE49-F238E27FC236}">
                  <a16:creationId xmlns:a16="http://schemas.microsoft.com/office/drawing/2014/main" id="{B7B6C42F-9A25-4C25-B4AB-F254EFC59021}"/>
                </a:ext>
              </a:extLst>
            </p:cNvPr>
            <p:cNvSpPr/>
            <p:nvPr/>
          </p:nvSpPr>
          <p:spPr>
            <a:xfrm>
              <a:off x="7583424" y="821187"/>
              <a:ext cx="986145" cy="2084481"/>
            </a:xfrm>
            <a:prstGeom prst="roundRect">
              <a:avLst/>
            </a:prstGeom>
            <a:solidFill>
              <a:srgbClr val="BD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AD03AE8A-8C03-49D0-A708-1E2B4E0B80E4}"/>
                </a:ext>
              </a:extLst>
            </p:cNvPr>
            <p:cNvSpPr txBox="1"/>
            <p:nvPr/>
          </p:nvSpPr>
          <p:spPr>
            <a:xfrm rot="16200000">
              <a:off x="7001262" y="1498830"/>
              <a:ext cx="1524068" cy="276999"/>
            </a:xfrm>
            <a:prstGeom prst="rect">
              <a:avLst/>
            </a:prstGeom>
            <a:solidFill>
              <a:schemeClr val="bg1"/>
            </a:solidFill>
          </p:spPr>
          <p:txBody>
            <a:bodyPr wrap="square" rtlCol="0">
              <a:spAutoFit/>
            </a:bodyPr>
            <a:lstStyle/>
            <a:p>
              <a:pPr algn="ctr"/>
              <a:r>
                <a:rPr lang="en-US" sz="1200" dirty="0">
                  <a:latin typeface="Barlow Semi Condensed"/>
                </a:rPr>
                <a:t>Convolution 2D</a:t>
              </a:r>
            </a:p>
          </p:txBody>
        </p:sp>
        <p:sp>
          <p:nvSpPr>
            <p:cNvPr id="114" name="TextBox 113">
              <a:extLst>
                <a:ext uri="{FF2B5EF4-FFF2-40B4-BE49-F238E27FC236}">
                  <a16:creationId xmlns:a16="http://schemas.microsoft.com/office/drawing/2014/main" id="{C2B911C7-F4F2-4E68-959A-99966F62A19A}"/>
                </a:ext>
              </a:extLst>
            </p:cNvPr>
            <p:cNvSpPr txBox="1"/>
            <p:nvPr/>
          </p:nvSpPr>
          <p:spPr>
            <a:xfrm rot="16200000">
              <a:off x="7311954" y="1498830"/>
              <a:ext cx="1524068" cy="276999"/>
            </a:xfrm>
            <a:prstGeom prst="rect">
              <a:avLst/>
            </a:prstGeom>
            <a:solidFill>
              <a:schemeClr val="bg1"/>
            </a:solidFill>
          </p:spPr>
          <p:txBody>
            <a:bodyPr wrap="square" rtlCol="0">
              <a:spAutoFit/>
            </a:bodyPr>
            <a:lstStyle/>
            <a:p>
              <a:pPr algn="ctr"/>
              <a:r>
                <a:rPr lang="en-US" sz="1200" dirty="0" err="1">
                  <a:latin typeface="Barlow Semi Condensed"/>
                </a:rPr>
                <a:t>MaxPooling</a:t>
              </a:r>
              <a:r>
                <a:rPr lang="en-US" sz="1200" dirty="0">
                  <a:latin typeface="Barlow Semi Condensed"/>
                </a:rPr>
                <a:t> 2D</a:t>
              </a:r>
            </a:p>
          </p:txBody>
        </p:sp>
        <p:sp>
          <p:nvSpPr>
            <p:cNvPr id="115" name="TextBox 114">
              <a:extLst>
                <a:ext uri="{FF2B5EF4-FFF2-40B4-BE49-F238E27FC236}">
                  <a16:creationId xmlns:a16="http://schemas.microsoft.com/office/drawing/2014/main" id="{D04B41B9-24B0-4BA8-868D-1023CC751021}"/>
                </a:ext>
              </a:extLst>
            </p:cNvPr>
            <p:cNvSpPr txBox="1"/>
            <p:nvPr/>
          </p:nvSpPr>
          <p:spPr>
            <a:xfrm>
              <a:off x="7759083" y="2588738"/>
              <a:ext cx="595035" cy="261610"/>
            </a:xfrm>
            <a:prstGeom prst="rect">
              <a:avLst/>
            </a:prstGeom>
            <a:noFill/>
          </p:spPr>
          <p:txBody>
            <a:bodyPr wrap="none" rtlCol="0">
              <a:spAutoFit/>
            </a:bodyPr>
            <a:lstStyle/>
            <a:p>
              <a:r>
                <a:rPr lang="en-US" sz="1100" dirty="0">
                  <a:latin typeface="Barlow Semi Condensed"/>
                </a:rPr>
                <a:t>Block 5</a:t>
              </a:r>
            </a:p>
          </p:txBody>
        </p:sp>
        <p:cxnSp>
          <p:nvCxnSpPr>
            <p:cNvPr id="95" name="Straight Connector 94">
              <a:extLst>
                <a:ext uri="{FF2B5EF4-FFF2-40B4-BE49-F238E27FC236}">
                  <a16:creationId xmlns:a16="http://schemas.microsoft.com/office/drawing/2014/main" id="{19D35AB9-B24F-4B44-83E7-5CB3FF726E39}"/>
                </a:ext>
              </a:extLst>
            </p:cNvPr>
            <p:cNvCxnSpPr>
              <a:cxnSpLocks/>
            </p:cNvCxnSpPr>
            <p:nvPr/>
          </p:nvCxnSpPr>
          <p:spPr>
            <a:xfrm flipH="1">
              <a:off x="5815569" y="1948650"/>
              <a:ext cx="1349253" cy="20924"/>
            </a:xfrm>
            <a:prstGeom prst="line">
              <a:avLst/>
            </a:prstGeom>
            <a:ln w="12700">
              <a:solidFill>
                <a:srgbClr val="3FBFF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36CE7D7-E8AD-42E3-9C7C-CC8FF65275A3}"/>
                </a:ext>
              </a:extLst>
            </p:cNvPr>
            <p:cNvCxnSpPr>
              <a:cxnSpLocks/>
            </p:cNvCxnSpPr>
            <p:nvPr/>
          </p:nvCxnSpPr>
          <p:spPr>
            <a:xfrm flipH="1">
              <a:off x="5815736" y="1948934"/>
              <a:ext cx="1349086" cy="147679"/>
            </a:xfrm>
            <a:prstGeom prst="line">
              <a:avLst/>
            </a:prstGeom>
            <a:ln w="12700">
              <a:solidFill>
                <a:srgbClr val="3FBFFF"/>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6F3C03EE-C89C-4648-9103-0116FD0E8437}"/>
                </a:ext>
              </a:extLst>
            </p:cNvPr>
            <p:cNvGrpSpPr/>
            <p:nvPr/>
          </p:nvGrpSpPr>
          <p:grpSpPr>
            <a:xfrm>
              <a:off x="6022848" y="827283"/>
              <a:ext cx="667251" cy="2084481"/>
              <a:chOff x="1935302" y="1331900"/>
              <a:chExt cx="1000454" cy="3311102"/>
            </a:xfrm>
          </p:grpSpPr>
          <p:sp>
            <p:nvSpPr>
              <p:cNvPr id="98" name="Rectangle: Rounded Corners 97">
                <a:extLst>
                  <a:ext uri="{FF2B5EF4-FFF2-40B4-BE49-F238E27FC236}">
                    <a16:creationId xmlns:a16="http://schemas.microsoft.com/office/drawing/2014/main" id="{1BDAE8C0-E5C6-4AD2-B0D3-BD13619E7C0A}"/>
                  </a:ext>
                </a:extLst>
              </p:cNvPr>
              <p:cNvSpPr/>
              <p:nvPr/>
            </p:nvSpPr>
            <p:spPr>
              <a:xfrm>
                <a:off x="1935302" y="1331900"/>
                <a:ext cx="1000454" cy="3311102"/>
              </a:xfrm>
              <a:prstGeom prst="roundRect">
                <a:avLst/>
              </a:prstGeom>
              <a:solidFill>
                <a:srgbClr val="BD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14FEE767-5996-4EB8-B782-6C68710DE4E8}"/>
                  </a:ext>
                </a:extLst>
              </p:cNvPr>
              <p:cNvSpPr txBox="1"/>
              <p:nvPr/>
            </p:nvSpPr>
            <p:spPr>
              <a:xfrm rot="16200000">
                <a:off x="994540" y="2420643"/>
                <a:ext cx="2420912" cy="415323"/>
              </a:xfrm>
              <a:prstGeom prst="rect">
                <a:avLst/>
              </a:prstGeom>
              <a:solidFill>
                <a:schemeClr val="bg1"/>
              </a:solidFill>
            </p:spPr>
            <p:txBody>
              <a:bodyPr wrap="square" rtlCol="0">
                <a:spAutoFit/>
              </a:bodyPr>
              <a:lstStyle/>
              <a:p>
                <a:pPr algn="ctr"/>
                <a:r>
                  <a:rPr lang="en-US" sz="1200" dirty="0">
                    <a:latin typeface="Barlow Semi Condensed"/>
                  </a:rPr>
                  <a:t>Convolution 2D</a:t>
                </a:r>
              </a:p>
            </p:txBody>
          </p:sp>
          <p:sp>
            <p:nvSpPr>
              <p:cNvPr id="100" name="TextBox 99">
                <a:extLst>
                  <a:ext uri="{FF2B5EF4-FFF2-40B4-BE49-F238E27FC236}">
                    <a16:creationId xmlns:a16="http://schemas.microsoft.com/office/drawing/2014/main" id="{E767D175-1FBC-4E8A-9652-34ED7EF13A0B}"/>
                  </a:ext>
                </a:extLst>
              </p:cNvPr>
              <p:cNvSpPr txBox="1"/>
              <p:nvPr/>
            </p:nvSpPr>
            <p:spPr>
              <a:xfrm rot="16200000">
                <a:off x="1460381" y="2420643"/>
                <a:ext cx="2420912" cy="415323"/>
              </a:xfrm>
              <a:prstGeom prst="rect">
                <a:avLst/>
              </a:prstGeom>
              <a:solidFill>
                <a:schemeClr val="bg1"/>
              </a:solidFill>
            </p:spPr>
            <p:txBody>
              <a:bodyPr wrap="square" rtlCol="0">
                <a:spAutoFit/>
              </a:bodyPr>
              <a:lstStyle/>
              <a:p>
                <a:pPr algn="ctr"/>
                <a:r>
                  <a:rPr lang="en-US" sz="1200" dirty="0" err="1">
                    <a:latin typeface="Barlow Semi Condensed"/>
                  </a:rPr>
                  <a:t>MaxPooling</a:t>
                </a:r>
                <a:r>
                  <a:rPr lang="en-US" sz="1200" dirty="0">
                    <a:latin typeface="Barlow Semi Condensed"/>
                  </a:rPr>
                  <a:t> 2D</a:t>
                </a:r>
              </a:p>
            </p:txBody>
          </p:sp>
          <p:sp>
            <p:nvSpPr>
              <p:cNvPr id="101" name="TextBox 100">
                <a:extLst>
                  <a:ext uri="{FF2B5EF4-FFF2-40B4-BE49-F238E27FC236}">
                    <a16:creationId xmlns:a16="http://schemas.microsoft.com/office/drawing/2014/main" id="{DEE98457-5A1B-488E-8C89-2C612A8341E0}"/>
                  </a:ext>
                </a:extLst>
              </p:cNvPr>
              <p:cNvSpPr txBox="1"/>
              <p:nvPr/>
            </p:nvSpPr>
            <p:spPr>
              <a:xfrm>
                <a:off x="2017086" y="4139573"/>
                <a:ext cx="892176" cy="415555"/>
              </a:xfrm>
              <a:prstGeom prst="rect">
                <a:avLst/>
              </a:prstGeom>
              <a:noFill/>
            </p:spPr>
            <p:txBody>
              <a:bodyPr wrap="none" rtlCol="0">
                <a:spAutoFit/>
              </a:bodyPr>
              <a:lstStyle/>
              <a:p>
                <a:r>
                  <a:rPr lang="en-US" sz="1100" dirty="0">
                    <a:latin typeface="Barlow Semi Condensed"/>
                  </a:rPr>
                  <a:t>Block 4</a:t>
                </a:r>
              </a:p>
            </p:txBody>
          </p:sp>
        </p:grpSp>
        <p:sp>
          <p:nvSpPr>
            <p:cNvPr id="118" name="TextBox 117">
              <a:extLst>
                <a:ext uri="{FF2B5EF4-FFF2-40B4-BE49-F238E27FC236}">
                  <a16:creationId xmlns:a16="http://schemas.microsoft.com/office/drawing/2014/main" id="{F0377731-BA87-4864-8018-D3C33C337823}"/>
                </a:ext>
              </a:extLst>
            </p:cNvPr>
            <p:cNvSpPr txBox="1"/>
            <p:nvPr/>
          </p:nvSpPr>
          <p:spPr>
            <a:xfrm rot="16200000">
              <a:off x="7619386" y="1509195"/>
              <a:ext cx="1524068" cy="276999"/>
            </a:xfrm>
            <a:prstGeom prst="rect">
              <a:avLst/>
            </a:prstGeom>
            <a:solidFill>
              <a:schemeClr val="bg1"/>
            </a:solidFill>
          </p:spPr>
          <p:txBody>
            <a:bodyPr wrap="square" rtlCol="0">
              <a:spAutoFit/>
            </a:bodyPr>
            <a:lstStyle/>
            <a:p>
              <a:pPr algn="ctr"/>
              <a:r>
                <a:rPr lang="en-US" sz="1200" dirty="0" err="1">
                  <a:latin typeface="Barlow Semi Condensed"/>
                </a:rPr>
                <a:t>DroupOut</a:t>
              </a:r>
              <a:endParaRPr lang="en-US" sz="1200" dirty="0">
                <a:latin typeface="Barlow Semi Condensed"/>
              </a:endParaRPr>
            </a:p>
          </p:txBody>
        </p:sp>
        <p:sp>
          <p:nvSpPr>
            <p:cNvPr id="119" name="Rectangle: Rounded Corners 118">
              <a:extLst>
                <a:ext uri="{FF2B5EF4-FFF2-40B4-BE49-F238E27FC236}">
                  <a16:creationId xmlns:a16="http://schemas.microsoft.com/office/drawing/2014/main" id="{F23143BC-B979-4504-8F7E-AAF56F910775}"/>
                </a:ext>
              </a:extLst>
            </p:cNvPr>
            <p:cNvSpPr/>
            <p:nvPr/>
          </p:nvSpPr>
          <p:spPr>
            <a:xfrm>
              <a:off x="1374405" y="3378246"/>
              <a:ext cx="1734672" cy="1686056"/>
            </a:xfrm>
            <a:prstGeom prst="roundRect">
              <a:avLst/>
            </a:prstGeom>
            <a:solidFill>
              <a:srgbClr val="BD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530E5365-B2E5-4733-8AA3-A50752FA98B8}"/>
                </a:ext>
              </a:extLst>
            </p:cNvPr>
            <p:cNvSpPr txBox="1"/>
            <p:nvPr/>
          </p:nvSpPr>
          <p:spPr>
            <a:xfrm rot="16200000">
              <a:off x="1098479" y="3924190"/>
              <a:ext cx="1216740" cy="276999"/>
            </a:xfrm>
            <a:prstGeom prst="rect">
              <a:avLst/>
            </a:prstGeom>
            <a:solidFill>
              <a:schemeClr val="bg1"/>
            </a:solidFill>
          </p:spPr>
          <p:txBody>
            <a:bodyPr wrap="square" rtlCol="0">
              <a:spAutoFit/>
            </a:bodyPr>
            <a:lstStyle/>
            <a:p>
              <a:pPr algn="ctr"/>
              <a:r>
                <a:rPr lang="en-US" sz="1200" dirty="0">
                  <a:latin typeface="Barlow Semi Condensed"/>
                </a:rPr>
                <a:t>Flatten</a:t>
              </a:r>
            </a:p>
          </p:txBody>
        </p:sp>
        <p:sp>
          <p:nvSpPr>
            <p:cNvPr id="121" name="TextBox 120">
              <a:extLst>
                <a:ext uri="{FF2B5EF4-FFF2-40B4-BE49-F238E27FC236}">
                  <a16:creationId xmlns:a16="http://schemas.microsoft.com/office/drawing/2014/main" id="{A63CA61C-7EC5-44DD-995E-D5AAD97064C5}"/>
                </a:ext>
              </a:extLst>
            </p:cNvPr>
            <p:cNvSpPr txBox="1"/>
            <p:nvPr/>
          </p:nvSpPr>
          <p:spPr>
            <a:xfrm rot="16200000">
              <a:off x="1456619" y="3924190"/>
              <a:ext cx="1216740" cy="276999"/>
            </a:xfrm>
            <a:prstGeom prst="rect">
              <a:avLst/>
            </a:prstGeom>
            <a:solidFill>
              <a:schemeClr val="bg1"/>
            </a:solidFill>
          </p:spPr>
          <p:txBody>
            <a:bodyPr wrap="square" rtlCol="0">
              <a:spAutoFit/>
            </a:bodyPr>
            <a:lstStyle/>
            <a:p>
              <a:pPr algn="ctr"/>
              <a:r>
                <a:rPr lang="en-US" sz="1200" dirty="0">
                  <a:latin typeface="Barlow Semi Condensed"/>
                </a:rPr>
                <a:t>Dense</a:t>
              </a:r>
            </a:p>
          </p:txBody>
        </p:sp>
        <p:sp>
          <p:nvSpPr>
            <p:cNvPr id="122" name="TextBox 121">
              <a:extLst>
                <a:ext uri="{FF2B5EF4-FFF2-40B4-BE49-F238E27FC236}">
                  <a16:creationId xmlns:a16="http://schemas.microsoft.com/office/drawing/2014/main" id="{9A228A94-822A-4A78-8713-755A787072C2}"/>
                </a:ext>
              </a:extLst>
            </p:cNvPr>
            <p:cNvSpPr txBox="1"/>
            <p:nvPr/>
          </p:nvSpPr>
          <p:spPr>
            <a:xfrm rot="16200000">
              <a:off x="1807138" y="3924191"/>
              <a:ext cx="1216742" cy="276999"/>
            </a:xfrm>
            <a:prstGeom prst="rect">
              <a:avLst/>
            </a:prstGeom>
            <a:solidFill>
              <a:schemeClr val="bg1"/>
            </a:solidFill>
          </p:spPr>
          <p:txBody>
            <a:bodyPr wrap="square" rtlCol="0">
              <a:spAutoFit/>
            </a:bodyPr>
            <a:lstStyle/>
            <a:p>
              <a:pPr algn="ctr"/>
              <a:r>
                <a:rPr lang="en-US" sz="1200" dirty="0" err="1">
                  <a:latin typeface="Barlow Semi Condensed"/>
                </a:rPr>
                <a:t>Droupout</a:t>
              </a:r>
              <a:endParaRPr lang="en-US" sz="1200" dirty="0">
                <a:latin typeface="Barlow Semi Condensed"/>
              </a:endParaRPr>
            </a:p>
          </p:txBody>
        </p:sp>
        <p:sp>
          <p:nvSpPr>
            <p:cNvPr id="123" name="TextBox 122">
              <a:extLst>
                <a:ext uri="{FF2B5EF4-FFF2-40B4-BE49-F238E27FC236}">
                  <a16:creationId xmlns:a16="http://schemas.microsoft.com/office/drawing/2014/main" id="{F593FABF-FF50-4E02-AEFB-DFE9976DF77B}"/>
                </a:ext>
              </a:extLst>
            </p:cNvPr>
            <p:cNvSpPr txBox="1"/>
            <p:nvPr/>
          </p:nvSpPr>
          <p:spPr>
            <a:xfrm rot="16200000">
              <a:off x="2157659" y="3921650"/>
              <a:ext cx="1216740" cy="276999"/>
            </a:xfrm>
            <a:prstGeom prst="rect">
              <a:avLst/>
            </a:prstGeom>
            <a:solidFill>
              <a:schemeClr val="bg1"/>
            </a:solidFill>
          </p:spPr>
          <p:txBody>
            <a:bodyPr wrap="square" rtlCol="0">
              <a:spAutoFit/>
            </a:bodyPr>
            <a:lstStyle/>
            <a:p>
              <a:pPr algn="ctr"/>
              <a:r>
                <a:rPr lang="en-US" sz="1200" dirty="0">
                  <a:latin typeface="Barlow Semi Condensed"/>
                </a:rPr>
                <a:t>Dense</a:t>
              </a:r>
            </a:p>
          </p:txBody>
        </p:sp>
        <p:sp>
          <p:nvSpPr>
            <p:cNvPr id="83" name="Arrow: Right 82">
              <a:extLst>
                <a:ext uri="{FF2B5EF4-FFF2-40B4-BE49-F238E27FC236}">
                  <a16:creationId xmlns:a16="http://schemas.microsoft.com/office/drawing/2014/main" id="{894B0EB6-8D7B-45D0-AF8E-BF8CAA86F5FC}"/>
                </a:ext>
              </a:extLst>
            </p:cNvPr>
            <p:cNvSpPr/>
            <p:nvPr/>
          </p:nvSpPr>
          <p:spPr>
            <a:xfrm>
              <a:off x="859418" y="4184846"/>
              <a:ext cx="526361" cy="88224"/>
            </a:xfrm>
            <a:prstGeom prst="rightArrow">
              <a:avLst/>
            </a:prstGeom>
            <a:solidFill>
              <a:srgbClr val="3FBFFF"/>
            </a:solidFill>
            <a:ln>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FC428A6D-9E40-4E21-92DA-83E9BB0BF220}"/>
                </a:ext>
              </a:extLst>
            </p:cNvPr>
            <p:cNvSpPr txBox="1"/>
            <p:nvPr/>
          </p:nvSpPr>
          <p:spPr>
            <a:xfrm>
              <a:off x="1710484" y="4711248"/>
              <a:ext cx="957565" cy="276999"/>
            </a:xfrm>
            <a:prstGeom prst="rect">
              <a:avLst/>
            </a:prstGeom>
            <a:noFill/>
          </p:spPr>
          <p:txBody>
            <a:bodyPr wrap="square" rtlCol="0">
              <a:spAutoFit/>
            </a:bodyPr>
            <a:lstStyle/>
            <a:p>
              <a:pPr algn="ctr"/>
              <a:r>
                <a:rPr lang="en-US" sz="1200" dirty="0">
                  <a:latin typeface="Barlow Semi Condensed"/>
                </a:rPr>
                <a:t>Block 6</a:t>
              </a:r>
            </a:p>
          </p:txBody>
        </p:sp>
        <p:sp>
          <p:nvSpPr>
            <p:cNvPr id="84" name="Rectangle 83">
              <a:extLst>
                <a:ext uri="{FF2B5EF4-FFF2-40B4-BE49-F238E27FC236}">
                  <a16:creationId xmlns:a16="http://schemas.microsoft.com/office/drawing/2014/main" id="{90F5EB5C-DAD6-4ECC-924B-37A76067938B}"/>
                </a:ext>
              </a:extLst>
            </p:cNvPr>
            <p:cNvSpPr/>
            <p:nvPr/>
          </p:nvSpPr>
          <p:spPr>
            <a:xfrm>
              <a:off x="3984112" y="2676497"/>
              <a:ext cx="227679" cy="230479"/>
            </a:xfrm>
            <a:prstGeom prst="rect">
              <a:avLst/>
            </a:prstGeom>
            <a:solidFill>
              <a:srgbClr val="6DCEFF"/>
            </a:solidFill>
            <a:ln>
              <a:solidFill>
                <a:srgbClr val="6DC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9D56388-67B1-4548-8863-43894D7343F6}"/>
                </a:ext>
              </a:extLst>
            </p:cNvPr>
            <p:cNvSpPr/>
            <p:nvPr/>
          </p:nvSpPr>
          <p:spPr>
            <a:xfrm>
              <a:off x="3984263" y="3414841"/>
              <a:ext cx="227679" cy="230479"/>
            </a:xfrm>
            <a:prstGeom prst="rect">
              <a:avLst/>
            </a:prstGeom>
            <a:solidFill>
              <a:srgbClr val="FF93FF"/>
            </a:solidFill>
            <a:ln>
              <a:solidFill>
                <a:srgbClr val="FF9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116F87C-5CE7-4E2B-A90F-6C2F7D507CC8}"/>
                </a:ext>
              </a:extLst>
            </p:cNvPr>
            <p:cNvSpPr/>
            <p:nvPr/>
          </p:nvSpPr>
          <p:spPr>
            <a:xfrm>
              <a:off x="3984263" y="3171521"/>
              <a:ext cx="227679" cy="230479"/>
            </a:xfrm>
            <a:prstGeom prst="rect">
              <a:avLst/>
            </a:prstGeom>
            <a:solidFill>
              <a:srgbClr val="94FEBC"/>
            </a:solidFill>
            <a:ln>
              <a:solidFill>
                <a:srgbClr val="94F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C7A7DF0C-81E7-411F-9EA1-863686FE5C64}"/>
                </a:ext>
              </a:extLst>
            </p:cNvPr>
            <p:cNvSpPr/>
            <p:nvPr/>
          </p:nvSpPr>
          <p:spPr>
            <a:xfrm>
              <a:off x="3986077" y="3660944"/>
              <a:ext cx="227679" cy="230479"/>
            </a:xfrm>
            <a:prstGeom prst="rect">
              <a:avLst/>
            </a:prstGeom>
            <a:solidFill>
              <a:srgbClr val="FEAFAE"/>
            </a:solidFill>
            <a:ln>
              <a:solidFill>
                <a:srgbClr val="FEAF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21051D6-A6C8-4370-B450-1774C33F7183}"/>
                </a:ext>
              </a:extLst>
            </p:cNvPr>
            <p:cNvSpPr/>
            <p:nvPr/>
          </p:nvSpPr>
          <p:spPr>
            <a:xfrm>
              <a:off x="3986271" y="4167039"/>
              <a:ext cx="227679" cy="230479"/>
            </a:xfrm>
            <a:prstGeom prst="rect">
              <a:avLst/>
            </a:prstGeom>
            <a:solidFill>
              <a:srgbClr val="7CD2D0"/>
            </a:solidFill>
            <a:ln>
              <a:solidFill>
                <a:srgbClr val="7CD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4FF7216D-18A4-46A8-878C-963FA5332532}"/>
                </a:ext>
              </a:extLst>
            </p:cNvPr>
            <p:cNvSpPr/>
            <p:nvPr/>
          </p:nvSpPr>
          <p:spPr>
            <a:xfrm>
              <a:off x="3984797" y="4413742"/>
              <a:ext cx="227679" cy="230479"/>
            </a:xfrm>
            <a:prstGeom prst="rect">
              <a:avLst/>
            </a:prstGeom>
            <a:solidFill>
              <a:srgbClr val="FFE48F"/>
            </a:solidFill>
            <a:ln>
              <a:solidFill>
                <a:srgbClr val="FFE4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D37BFDB-D7A5-4368-8469-C8C6FF7CAF3C}"/>
                </a:ext>
              </a:extLst>
            </p:cNvPr>
            <p:cNvSpPr/>
            <p:nvPr/>
          </p:nvSpPr>
          <p:spPr>
            <a:xfrm>
              <a:off x="3982263" y="4653252"/>
              <a:ext cx="227679" cy="230479"/>
            </a:xfrm>
            <a:prstGeom prst="rect">
              <a:avLst/>
            </a:prstGeom>
            <a:solidFill>
              <a:srgbClr val="D08AB7"/>
            </a:solidFill>
            <a:ln>
              <a:solidFill>
                <a:srgbClr val="D08A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08341130-0A24-4BDC-84F2-6292D67DAA1E}"/>
                </a:ext>
              </a:extLst>
            </p:cNvPr>
            <p:cNvSpPr/>
            <p:nvPr/>
          </p:nvSpPr>
          <p:spPr>
            <a:xfrm>
              <a:off x="3980454" y="4883731"/>
              <a:ext cx="227679" cy="23047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559B0C9B-2C3F-4139-B4B6-1F68018F8BE5}"/>
                </a:ext>
              </a:extLst>
            </p:cNvPr>
            <p:cNvSpPr/>
            <p:nvPr/>
          </p:nvSpPr>
          <p:spPr>
            <a:xfrm>
              <a:off x="3986521" y="2921463"/>
              <a:ext cx="227679" cy="230479"/>
            </a:xfrm>
            <a:prstGeom prst="rect">
              <a:avLst/>
            </a:prstGeom>
            <a:solidFill>
              <a:srgbClr val="C683FD"/>
            </a:solidFill>
            <a:ln>
              <a:solidFill>
                <a:srgbClr val="C683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F35AEE61-224D-4B90-84DE-4C60908D7445}"/>
                </a:ext>
              </a:extLst>
            </p:cNvPr>
            <p:cNvSpPr/>
            <p:nvPr/>
          </p:nvSpPr>
          <p:spPr>
            <a:xfrm>
              <a:off x="3984172" y="3913913"/>
              <a:ext cx="227679" cy="230479"/>
            </a:xfrm>
            <a:prstGeom prst="rect">
              <a:avLst/>
            </a:prstGeom>
            <a:solidFill>
              <a:srgbClr val="F1A1E6"/>
            </a:solidFill>
            <a:ln>
              <a:solidFill>
                <a:srgbClr val="F1A1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D63ED276-5784-46D8-8680-099E5BD8480F}"/>
                </a:ext>
              </a:extLst>
            </p:cNvPr>
            <p:cNvSpPr txBox="1"/>
            <p:nvPr/>
          </p:nvSpPr>
          <p:spPr>
            <a:xfrm>
              <a:off x="3004381" y="3574527"/>
              <a:ext cx="957565" cy="523220"/>
            </a:xfrm>
            <a:prstGeom prst="rect">
              <a:avLst/>
            </a:prstGeom>
            <a:noFill/>
          </p:spPr>
          <p:txBody>
            <a:bodyPr wrap="square" rtlCol="0">
              <a:spAutoFit/>
            </a:bodyPr>
            <a:lstStyle/>
            <a:p>
              <a:pPr algn="ctr"/>
              <a:r>
                <a:rPr lang="en-US" b="1" dirty="0">
                  <a:latin typeface="Barlow Semi Condensed"/>
                </a:rPr>
                <a:t>The 10 Classes</a:t>
              </a:r>
            </a:p>
          </p:txBody>
        </p:sp>
        <p:sp>
          <p:nvSpPr>
            <p:cNvPr id="151" name="Oval 150">
              <a:extLst>
                <a:ext uri="{FF2B5EF4-FFF2-40B4-BE49-F238E27FC236}">
                  <a16:creationId xmlns:a16="http://schemas.microsoft.com/office/drawing/2014/main" id="{2F649D00-337C-4EED-82C8-9740143FD027}"/>
                </a:ext>
              </a:extLst>
            </p:cNvPr>
            <p:cNvSpPr/>
            <p:nvPr/>
          </p:nvSpPr>
          <p:spPr>
            <a:xfrm>
              <a:off x="8741964" y="1743912"/>
              <a:ext cx="340295" cy="366036"/>
            </a:xfrm>
            <a:prstGeom prst="ellipse">
              <a:avLst/>
            </a:prstGeom>
            <a:solidFill>
              <a:srgbClr val="FFB9FF"/>
            </a:solidFill>
            <a:ln w="9525">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1</a:t>
              </a:r>
            </a:p>
          </p:txBody>
        </p:sp>
        <p:sp>
          <p:nvSpPr>
            <p:cNvPr id="154" name="Oval 153">
              <a:extLst>
                <a:ext uri="{FF2B5EF4-FFF2-40B4-BE49-F238E27FC236}">
                  <a16:creationId xmlns:a16="http://schemas.microsoft.com/office/drawing/2014/main" id="{6AC8136A-7CBB-447A-AF37-FAA4DF0927D9}"/>
                </a:ext>
              </a:extLst>
            </p:cNvPr>
            <p:cNvSpPr/>
            <p:nvPr/>
          </p:nvSpPr>
          <p:spPr>
            <a:xfrm>
              <a:off x="519376" y="4038404"/>
              <a:ext cx="340295" cy="366036"/>
            </a:xfrm>
            <a:prstGeom prst="ellipse">
              <a:avLst/>
            </a:prstGeom>
            <a:solidFill>
              <a:srgbClr val="FFB9FF"/>
            </a:solidFill>
            <a:ln w="9525">
              <a:solidFill>
                <a:srgbClr val="3F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1</a:t>
              </a:r>
            </a:p>
          </p:txBody>
        </p:sp>
      </p:grpSp>
      <p:sp>
        <p:nvSpPr>
          <p:cNvPr id="111" name="Slide Number Placeholder 1">
            <a:extLst>
              <a:ext uri="{FF2B5EF4-FFF2-40B4-BE49-F238E27FC236}">
                <a16:creationId xmlns:a16="http://schemas.microsoft.com/office/drawing/2014/main" id="{3A81EF2E-DF65-492C-A5C5-6953E9CD1A8D}"/>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14</a:t>
            </a:fld>
            <a:endParaRPr lang="en" b="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6A8508-178A-4F1D-9B2D-273F5A7B54F9}"/>
              </a:ext>
            </a:extLst>
          </p:cNvPr>
          <p:cNvSpPr>
            <a:spLocks noGrp="1"/>
          </p:cNvSpPr>
          <p:nvPr>
            <p:ph type="body" idx="1"/>
          </p:nvPr>
        </p:nvSpPr>
        <p:spPr>
          <a:xfrm>
            <a:off x="360200" y="1261751"/>
            <a:ext cx="3270491" cy="2951400"/>
          </a:xfrm>
        </p:spPr>
        <p:txBody>
          <a:bodyPr/>
          <a:lstStyle/>
          <a:p>
            <a:pPr marL="101600" indent="0" algn="ctr">
              <a:buNone/>
            </a:pPr>
            <a:r>
              <a:rPr lang="en-US" sz="1600" dirty="0">
                <a:solidFill>
                  <a:srgbClr val="171717"/>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We used </a:t>
            </a:r>
            <a:r>
              <a:rPr lang="en-US" sz="1600" dirty="0">
                <a:solidFill>
                  <a:srgbClr val="00B0F0"/>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RMSprop</a:t>
            </a:r>
            <a:r>
              <a:rPr lang="en-US" sz="1600" dirty="0">
                <a:solidFill>
                  <a:srgbClr val="171717"/>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 optimizer as it similar to the gradient descent algorithm, but it has momentum. The RMSprop optimizer restricts the oscillations in the vertical direction. Therefore, we can increase our learning rate and our algorithm could take larger steps in the horizontal direction converging faster</a:t>
            </a:r>
            <a:endParaRPr lang="en-US" sz="1600" dirty="0">
              <a:latin typeface="Hadassah Friedlaender" panose="02020603050405020304" pitchFamily="18" charset="-79"/>
              <a:cs typeface="Hadassah Friedlaender" panose="02020603050405020304" pitchFamily="18" charset="-79"/>
            </a:endParaRPr>
          </a:p>
        </p:txBody>
      </p:sp>
      <p:sp>
        <p:nvSpPr>
          <p:cNvPr id="2" name="Slide Number Placeholder 1">
            <a:extLst>
              <a:ext uri="{FF2B5EF4-FFF2-40B4-BE49-F238E27FC236}">
                <a16:creationId xmlns:a16="http://schemas.microsoft.com/office/drawing/2014/main" id="{7565ACDA-FDFF-4B30-9A22-42B7D862E1B0}"/>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15</a:t>
            </a:fld>
            <a:endParaRPr lang="en" b="0" dirty="0"/>
          </a:p>
        </p:txBody>
      </p:sp>
      <p:sp>
        <p:nvSpPr>
          <p:cNvPr id="3" name="Title 2">
            <a:extLst>
              <a:ext uri="{FF2B5EF4-FFF2-40B4-BE49-F238E27FC236}">
                <a16:creationId xmlns:a16="http://schemas.microsoft.com/office/drawing/2014/main" id="{FA5E5FC1-AF0E-42BD-B7CA-8EF7A63FE489}"/>
              </a:ext>
            </a:extLst>
          </p:cNvPr>
          <p:cNvSpPr>
            <a:spLocks noGrp="1"/>
          </p:cNvSpPr>
          <p:nvPr>
            <p:ph type="title"/>
          </p:nvPr>
        </p:nvSpPr>
        <p:spPr>
          <a:xfrm>
            <a:off x="1523245" y="313751"/>
            <a:ext cx="5430064" cy="609552"/>
          </a:xfrm>
        </p:spPr>
        <p:txBody>
          <a:bodyPr/>
          <a:lstStyle/>
          <a:p>
            <a:r>
              <a:rPr lang="en-US" sz="2800" dirty="0">
                <a:solidFill>
                  <a:srgbClr val="181717"/>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RMSprop Optimizer</a:t>
            </a:r>
            <a:endParaRPr lang="en-US" sz="2800" dirty="0">
              <a:latin typeface="Hadassah Friedlaender" panose="02020603050405020304" pitchFamily="18" charset="-79"/>
              <a:cs typeface="Hadassah Friedlaender" panose="02020603050405020304" pitchFamily="18" charset="-79"/>
            </a:endParaRPr>
          </a:p>
        </p:txBody>
      </p:sp>
      <p:pic>
        <p:nvPicPr>
          <p:cNvPr id="5" name="Picture 4">
            <a:extLst>
              <a:ext uri="{FF2B5EF4-FFF2-40B4-BE49-F238E27FC236}">
                <a16:creationId xmlns:a16="http://schemas.microsoft.com/office/drawing/2014/main" id="{C777B402-2943-4346-8EFF-16C613F8FC95}"/>
              </a:ext>
            </a:extLst>
          </p:cNvPr>
          <p:cNvPicPr>
            <a:picLocks noChangeAspect="1"/>
          </p:cNvPicPr>
          <p:nvPr/>
        </p:nvPicPr>
        <p:blipFill>
          <a:blip r:embed="rId2"/>
          <a:stretch>
            <a:fillRect/>
          </a:stretch>
        </p:blipFill>
        <p:spPr>
          <a:xfrm>
            <a:off x="3630691" y="1104191"/>
            <a:ext cx="5478137" cy="3108960"/>
          </a:xfrm>
          <a:prstGeom prst="rect">
            <a:avLst/>
          </a:prstGeom>
        </p:spPr>
      </p:pic>
    </p:spTree>
    <p:extLst>
      <p:ext uri="{BB962C8B-B14F-4D97-AF65-F5344CB8AC3E}">
        <p14:creationId xmlns:p14="http://schemas.microsoft.com/office/powerpoint/2010/main" val="1685588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1">
            <a:extLst>
              <a:ext uri="{FF2B5EF4-FFF2-40B4-BE49-F238E27FC236}">
                <a16:creationId xmlns:a16="http://schemas.microsoft.com/office/drawing/2014/main" id="{9A498D2E-C84D-400E-8AB1-C092232DFB78}"/>
              </a:ext>
            </a:extLst>
          </p:cNvPr>
          <p:cNvSpPr>
            <a:spLocks noGrp="1"/>
          </p:cNvSpPr>
          <p:nvPr>
            <p:ph type="body" idx="1"/>
          </p:nvPr>
        </p:nvSpPr>
        <p:spPr>
          <a:xfrm>
            <a:off x="697051" y="1658700"/>
            <a:ext cx="4616629" cy="2951400"/>
          </a:xfrm>
        </p:spPr>
        <p:txBody>
          <a:bodyPr/>
          <a:lstStyle/>
          <a:p>
            <a:pPr marL="101600" indent="0" algn="ctr">
              <a:buNone/>
            </a:pPr>
            <a:r>
              <a:rPr lang="en-US" dirty="0">
                <a:solidFill>
                  <a:srgbClr val="00B0F0"/>
                </a:solidFill>
                <a:latin typeface="Hadassah Friedlaender" panose="02020603050405020304" pitchFamily="18" charset="-79"/>
                <a:cs typeface="Hadassah Friedlaender" panose="02020603050405020304" pitchFamily="18" charset="-79"/>
              </a:rPr>
              <a:t>ModelCheckpoint</a:t>
            </a:r>
            <a:r>
              <a:rPr lang="en-US" dirty="0">
                <a:latin typeface="Hadassah Friedlaender" panose="02020603050405020304" pitchFamily="18" charset="-79"/>
                <a:cs typeface="Hadassah Friedlaender" panose="02020603050405020304" pitchFamily="18" charset="-79"/>
              </a:rPr>
              <a:t> callback is used in conjunction with training to save a model or weights (in a checkpoint file) at some interval, so the model or weights can be loaded later to continue the training from the state saved.</a:t>
            </a:r>
          </a:p>
        </p:txBody>
      </p:sp>
      <p:sp>
        <p:nvSpPr>
          <p:cNvPr id="43" name="Title 3">
            <a:extLst>
              <a:ext uri="{FF2B5EF4-FFF2-40B4-BE49-F238E27FC236}">
                <a16:creationId xmlns:a16="http://schemas.microsoft.com/office/drawing/2014/main" id="{DEF11BA8-7B51-44B6-9B7D-ECF8B571D671}"/>
              </a:ext>
            </a:extLst>
          </p:cNvPr>
          <p:cNvSpPr>
            <a:spLocks noGrp="1"/>
          </p:cNvSpPr>
          <p:nvPr>
            <p:ph type="title"/>
          </p:nvPr>
        </p:nvSpPr>
        <p:spPr>
          <a:xfrm>
            <a:off x="1509068" y="94735"/>
            <a:ext cx="5430064" cy="877329"/>
          </a:xfrm>
        </p:spPr>
        <p:txBody>
          <a:bodyPr/>
          <a:lstStyle/>
          <a:p>
            <a:r>
              <a:rPr lang="en-US" sz="3200" dirty="0">
                <a:latin typeface="Hadassah Friedlaender" panose="02020603050405020304" pitchFamily="18" charset="-79"/>
                <a:cs typeface="Hadassah Friedlaender" panose="02020603050405020304" pitchFamily="18" charset="-79"/>
              </a:rPr>
              <a:t>Callback</a:t>
            </a:r>
            <a:endParaRPr lang="en-US" dirty="0">
              <a:latin typeface="Hadassah Friedlaender" panose="02020603050405020304" pitchFamily="18" charset="-79"/>
              <a:cs typeface="Hadassah Friedlaender" panose="02020603050405020304" pitchFamily="18" charset="-79"/>
            </a:endParaRPr>
          </a:p>
        </p:txBody>
      </p:sp>
      <p:pic>
        <p:nvPicPr>
          <p:cNvPr id="3077" name="Picture 5" descr="Profile human head brain memory Royalty Free Vector Image">
            <a:extLst>
              <a:ext uri="{FF2B5EF4-FFF2-40B4-BE49-F238E27FC236}">
                <a16:creationId xmlns:a16="http://schemas.microsoft.com/office/drawing/2014/main" id="{D45CAE99-359A-4399-B26F-B91829A6C10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12847" t="4795" r="13369" b="10371"/>
          <a:stretch/>
        </p:blipFill>
        <p:spPr bwMode="auto">
          <a:xfrm>
            <a:off x="5720080" y="804896"/>
            <a:ext cx="2915920" cy="3620813"/>
          </a:xfrm>
          <a:prstGeom prst="rect">
            <a:avLst/>
          </a:prstGeom>
          <a:ln>
            <a:noFill/>
          </a:ln>
          <a:effectLst>
            <a:innerShdw blurRad="63500" dist="50800" dir="8100000">
              <a:prstClr val="black">
                <a:alpha val="50000"/>
              </a:prstClr>
            </a:innerShdw>
            <a:softEdge rad="112500"/>
          </a:effectLst>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09A12520-5EDE-4958-93A7-EEE4F2245865}"/>
              </a:ext>
            </a:extLst>
          </p:cNvPr>
          <p:cNvSpPr>
            <a:spLocks noGrp="1"/>
          </p:cNvSpPr>
          <p:nvPr>
            <p:ph type="sldNum" idx="12"/>
          </p:nvPr>
        </p:nvSpPr>
        <p:spPr>
          <a:xfrm>
            <a:off x="8704521" y="4728476"/>
            <a:ext cx="439479" cy="422644"/>
          </a:xfrm>
        </p:spPr>
        <p:txBody>
          <a:bodyPr/>
          <a:lstStyle/>
          <a:p>
            <a:fld id="{00000000-1234-1234-1234-123412341234}" type="slidenum">
              <a:rPr lang="en" sz="1100" b="0" smtClean="0"/>
              <a:pPr/>
              <a:t>16</a:t>
            </a:fld>
            <a:endParaRPr lang="en" b="0" dirty="0"/>
          </a:p>
        </p:txBody>
      </p:sp>
    </p:spTree>
    <p:extLst>
      <p:ext uri="{BB962C8B-B14F-4D97-AF65-F5344CB8AC3E}">
        <p14:creationId xmlns:p14="http://schemas.microsoft.com/office/powerpoint/2010/main" val="58491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0BB47D4-2F85-474B-B7C3-798EF8C7D90C}"/>
              </a:ext>
            </a:extLst>
          </p:cNvPr>
          <p:cNvSpPr>
            <a:spLocks noGrp="1"/>
          </p:cNvSpPr>
          <p:nvPr>
            <p:ph type="body" idx="1"/>
          </p:nvPr>
        </p:nvSpPr>
        <p:spPr>
          <a:xfrm>
            <a:off x="1289640" y="1384430"/>
            <a:ext cx="6726600" cy="2951400"/>
          </a:xfrm>
        </p:spPr>
        <p:txBody>
          <a:bodyPr/>
          <a:lstStyle/>
          <a:p>
            <a:r>
              <a:rPr lang="en-US" sz="2000" b="1" dirty="0">
                <a:solidFill>
                  <a:srgbClr val="3FBFFF"/>
                </a:solidFill>
                <a:latin typeface="Hadassah Friedlaender" panose="02020603050405020304" pitchFamily="18" charset="-79"/>
                <a:cs typeface="Hadassah Friedlaender" panose="02020603050405020304" pitchFamily="18" charset="-79"/>
              </a:rPr>
              <a:t>normalization </a:t>
            </a:r>
            <a:r>
              <a:rPr lang="en-US" dirty="0">
                <a:solidFill>
                  <a:schemeClr val="tx1"/>
                </a:solidFill>
                <a:latin typeface="Hadassah Friedlaender" panose="02020603050405020304" pitchFamily="18" charset="-79"/>
                <a:cs typeface="Hadassah Friedlaender" panose="02020603050405020304" pitchFamily="18" charset="-79"/>
              </a:rPr>
              <a:t>is c</a:t>
            </a:r>
            <a:r>
              <a:rPr lang="en-US" sz="2000" dirty="0">
                <a:solidFill>
                  <a:schemeClr val="tx1"/>
                </a:solidFill>
                <a:latin typeface="Hadassah Friedlaender" panose="02020603050405020304" pitchFamily="18" charset="-79"/>
                <a:cs typeface="Hadassah Friedlaender" panose="02020603050405020304" pitchFamily="18" charset="-79"/>
              </a:rPr>
              <a:t>ommonly used in the machine learning area and aims to </a:t>
            </a:r>
            <a:r>
              <a:rPr lang="en-US" sz="2000" b="1" dirty="0">
                <a:solidFill>
                  <a:schemeClr val="tx1"/>
                </a:solidFill>
                <a:latin typeface="Hadassah Friedlaender" panose="02020603050405020304" pitchFamily="18" charset="-79"/>
                <a:cs typeface="Hadassah Friedlaender" panose="02020603050405020304" pitchFamily="18" charset="-79"/>
              </a:rPr>
              <a:t>speed up</a:t>
            </a:r>
            <a:r>
              <a:rPr lang="en-US" sz="2000" dirty="0">
                <a:solidFill>
                  <a:schemeClr val="tx1"/>
                </a:solidFill>
                <a:latin typeface="Hadassah Friedlaender" panose="02020603050405020304" pitchFamily="18" charset="-79"/>
                <a:cs typeface="Hadassah Friedlaender" panose="02020603050405020304" pitchFamily="18" charset="-79"/>
              </a:rPr>
              <a:t> the training process</a:t>
            </a:r>
          </a:p>
          <a:p>
            <a:endParaRPr lang="en-US" sz="2000" dirty="0">
              <a:solidFill>
                <a:schemeClr val="tx1"/>
              </a:solidFill>
              <a:latin typeface="Hadassah Friedlaender" panose="02020603050405020304" pitchFamily="18" charset="-79"/>
              <a:cs typeface="Hadassah Friedlaender" panose="02020603050405020304" pitchFamily="18" charset="-79"/>
            </a:endParaRPr>
          </a:p>
          <a:p>
            <a:r>
              <a:rPr lang="en-US" sz="2000" dirty="0">
                <a:solidFill>
                  <a:schemeClr val="tx1"/>
                </a:solidFill>
                <a:latin typeface="Hadassah Friedlaender" panose="02020603050405020304" pitchFamily="18" charset="-79"/>
                <a:cs typeface="Hadassah Friedlaender" panose="02020603050405020304" pitchFamily="18" charset="-79"/>
              </a:rPr>
              <a:t>Especially in CNN applications</a:t>
            </a:r>
            <a:r>
              <a:rPr lang="en-US" sz="2000" b="1" dirty="0">
                <a:solidFill>
                  <a:srgbClr val="3FBFFF"/>
                </a:solidFill>
                <a:latin typeface="Hadassah Friedlaender" panose="02020603050405020304" pitchFamily="18" charset="-79"/>
                <a:cs typeface="Hadassah Friedlaender" panose="02020603050405020304" pitchFamily="18" charset="-79"/>
              </a:rPr>
              <a:t>, batch normalization </a:t>
            </a:r>
            <a:r>
              <a:rPr lang="en-US" sz="2000" dirty="0">
                <a:solidFill>
                  <a:schemeClr val="tx1"/>
                </a:solidFill>
                <a:latin typeface="Hadassah Friedlaender" panose="02020603050405020304" pitchFamily="18" charset="-79"/>
                <a:cs typeface="Hadassah Friedlaender" panose="02020603050405020304" pitchFamily="18" charset="-79"/>
              </a:rPr>
              <a:t>is used not only in the </a:t>
            </a:r>
            <a:r>
              <a:rPr lang="en-US" sz="2000" b="1" dirty="0">
                <a:solidFill>
                  <a:schemeClr val="tx1"/>
                </a:solidFill>
                <a:latin typeface="Hadassah Friedlaender" panose="02020603050405020304" pitchFamily="18" charset="-79"/>
                <a:cs typeface="Hadassah Friedlaender" panose="02020603050405020304" pitchFamily="18" charset="-79"/>
              </a:rPr>
              <a:t>input layer </a:t>
            </a:r>
            <a:r>
              <a:rPr lang="en-US" sz="2000" dirty="0">
                <a:solidFill>
                  <a:schemeClr val="tx1"/>
                </a:solidFill>
                <a:latin typeface="Hadassah Friedlaender" panose="02020603050405020304" pitchFamily="18" charset="-79"/>
                <a:cs typeface="Hadassah Friedlaender" panose="02020603050405020304" pitchFamily="18" charset="-79"/>
              </a:rPr>
              <a:t>but also in the </a:t>
            </a:r>
            <a:r>
              <a:rPr lang="en-US" sz="2000" b="1" dirty="0">
                <a:solidFill>
                  <a:schemeClr val="tx1"/>
                </a:solidFill>
                <a:latin typeface="Hadassah Friedlaender" panose="02020603050405020304" pitchFamily="18" charset="-79"/>
                <a:cs typeface="Hadassah Friedlaender" panose="02020603050405020304" pitchFamily="18" charset="-79"/>
              </a:rPr>
              <a:t>hidden layers.</a:t>
            </a:r>
            <a:r>
              <a:rPr lang="en-US" sz="2000" dirty="0">
                <a:solidFill>
                  <a:schemeClr val="tx1"/>
                </a:solidFill>
                <a:latin typeface="Hadassah Friedlaender" panose="02020603050405020304" pitchFamily="18" charset="-79"/>
                <a:cs typeface="Hadassah Friedlaender" panose="02020603050405020304" pitchFamily="18" charset="-79"/>
              </a:rPr>
              <a:t> This prevents the weights and outputs from reaching extremely </a:t>
            </a:r>
            <a:r>
              <a:rPr lang="en-US" sz="2000" b="1" dirty="0">
                <a:solidFill>
                  <a:schemeClr val="tx1"/>
                </a:solidFill>
                <a:latin typeface="Hadassah Friedlaender" panose="02020603050405020304" pitchFamily="18" charset="-79"/>
                <a:cs typeface="Hadassah Friedlaender" panose="02020603050405020304" pitchFamily="18" charset="-79"/>
              </a:rPr>
              <a:t>high</a:t>
            </a:r>
            <a:r>
              <a:rPr lang="en-US" sz="2000" dirty="0">
                <a:solidFill>
                  <a:schemeClr val="tx1"/>
                </a:solidFill>
                <a:latin typeface="Hadassah Friedlaender" panose="02020603050405020304" pitchFamily="18" charset="-79"/>
                <a:cs typeface="Hadassah Friedlaender" panose="02020603050405020304" pitchFamily="18" charset="-79"/>
              </a:rPr>
              <a:t> or extremely </a:t>
            </a:r>
            <a:r>
              <a:rPr lang="en-US" sz="2000" b="1" dirty="0">
                <a:solidFill>
                  <a:schemeClr val="tx1"/>
                </a:solidFill>
                <a:latin typeface="Hadassah Friedlaender" panose="02020603050405020304" pitchFamily="18" charset="-79"/>
                <a:cs typeface="Hadassah Friedlaender" panose="02020603050405020304" pitchFamily="18" charset="-79"/>
              </a:rPr>
              <a:t>low</a:t>
            </a:r>
            <a:r>
              <a:rPr lang="en-US" sz="2000" dirty="0">
                <a:solidFill>
                  <a:schemeClr val="tx1"/>
                </a:solidFill>
                <a:latin typeface="Hadassah Friedlaender" panose="02020603050405020304" pitchFamily="18" charset="-79"/>
                <a:cs typeface="Hadassah Friedlaender" panose="02020603050405020304" pitchFamily="18" charset="-79"/>
              </a:rPr>
              <a:t> values throughout the entire network. </a:t>
            </a:r>
            <a:endParaRPr lang="en-US" sz="2000" dirty="0">
              <a:latin typeface="Hadassah Friedlaender" panose="02020603050405020304" pitchFamily="18" charset="-79"/>
              <a:cs typeface="Hadassah Friedlaender" panose="02020603050405020304" pitchFamily="18" charset="-79"/>
            </a:endParaRPr>
          </a:p>
          <a:p>
            <a:endParaRPr lang="en-US" dirty="0"/>
          </a:p>
        </p:txBody>
      </p:sp>
      <p:sp>
        <p:nvSpPr>
          <p:cNvPr id="8" name="Slide Number Placeholder 7">
            <a:extLst>
              <a:ext uri="{FF2B5EF4-FFF2-40B4-BE49-F238E27FC236}">
                <a16:creationId xmlns:a16="http://schemas.microsoft.com/office/drawing/2014/main" id="{3C6DD2A8-D6F5-4C5D-8F47-CA6EDD219A6F}"/>
              </a:ext>
            </a:extLst>
          </p:cNvPr>
          <p:cNvSpPr>
            <a:spLocks noGrp="1"/>
          </p:cNvSpPr>
          <p:nvPr>
            <p:ph type="sldNum" idx="12"/>
          </p:nvPr>
        </p:nvSpPr>
        <p:spPr/>
        <p:txBody>
          <a:bodyPr/>
          <a:lstStyle/>
          <a:p>
            <a:fld id="{00000000-1234-1234-1234-123412341234}" type="slidenum">
              <a:rPr lang="en" smtClean="0"/>
              <a:pPr/>
              <a:t>17</a:t>
            </a:fld>
            <a:endParaRPr lang="en" dirty="0"/>
          </a:p>
        </p:txBody>
      </p:sp>
      <p:sp>
        <p:nvSpPr>
          <p:cNvPr id="10" name="Title 9">
            <a:extLst>
              <a:ext uri="{FF2B5EF4-FFF2-40B4-BE49-F238E27FC236}">
                <a16:creationId xmlns:a16="http://schemas.microsoft.com/office/drawing/2014/main" id="{202D7978-09AE-4B50-94D1-987BD6B68089}"/>
              </a:ext>
            </a:extLst>
          </p:cNvPr>
          <p:cNvSpPr>
            <a:spLocks noGrp="1"/>
          </p:cNvSpPr>
          <p:nvPr>
            <p:ph type="title"/>
          </p:nvPr>
        </p:nvSpPr>
        <p:spPr>
          <a:xfrm>
            <a:off x="1509068" y="0"/>
            <a:ext cx="5430064" cy="877329"/>
          </a:xfrm>
        </p:spPr>
        <p:txBody>
          <a:bodyPr/>
          <a:lstStyle/>
          <a:p>
            <a:r>
              <a:rPr lang="en-US" sz="2800" dirty="0">
                <a:latin typeface="Hadassah Friedlaender" panose="02020603050405020304" pitchFamily="18" charset="-79"/>
                <a:cs typeface="Hadassah Friedlaender" panose="02020603050405020304" pitchFamily="18" charset="-79"/>
              </a:rPr>
              <a:t>Batch Normalization</a:t>
            </a:r>
          </a:p>
        </p:txBody>
      </p:sp>
    </p:spTree>
    <p:extLst>
      <p:ext uri="{BB962C8B-B14F-4D97-AF65-F5344CB8AC3E}">
        <p14:creationId xmlns:p14="http://schemas.microsoft.com/office/powerpoint/2010/main" val="1575459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3">
            <a:extLst>
              <a:ext uri="{FF2B5EF4-FFF2-40B4-BE49-F238E27FC236}">
                <a16:creationId xmlns:a16="http://schemas.microsoft.com/office/drawing/2014/main" id="{DEF11BA8-7B51-44B6-9B7D-ECF8B571D671}"/>
              </a:ext>
            </a:extLst>
          </p:cNvPr>
          <p:cNvSpPr>
            <a:spLocks noGrp="1"/>
          </p:cNvSpPr>
          <p:nvPr>
            <p:ph type="title"/>
          </p:nvPr>
        </p:nvSpPr>
        <p:spPr>
          <a:xfrm>
            <a:off x="1517836" y="15881"/>
            <a:ext cx="5430064" cy="877329"/>
          </a:xfrm>
        </p:spPr>
        <p:txBody>
          <a:bodyPr/>
          <a:lstStyle/>
          <a:p>
            <a:r>
              <a:rPr lang="en-US" sz="3200" dirty="0">
                <a:solidFill>
                  <a:schemeClr val="tx1">
                    <a:lumMod val="95000"/>
                    <a:lumOff val="5000"/>
                  </a:schemeClr>
                </a:solidFill>
                <a:latin typeface="Hadassah Friedlaender" panose="02020603050405020304" pitchFamily="18" charset="-79"/>
                <a:cs typeface="Hadassah Friedlaender" panose="02020603050405020304" pitchFamily="18" charset="-79"/>
              </a:rPr>
              <a:t>ConvNet2D Layer</a:t>
            </a:r>
            <a:endParaRPr lang="en-US" sz="3200" dirty="0">
              <a:latin typeface="Hadassah Friedlaender" panose="02020603050405020304" pitchFamily="18" charset="-79"/>
              <a:cs typeface="Hadassah Friedlaender" panose="02020603050405020304" pitchFamily="18" charset="-79"/>
            </a:endParaRPr>
          </a:p>
        </p:txBody>
      </p:sp>
      <p:sp>
        <p:nvSpPr>
          <p:cNvPr id="27" name="Slide Number Placeholder 1">
            <a:extLst>
              <a:ext uri="{FF2B5EF4-FFF2-40B4-BE49-F238E27FC236}">
                <a16:creationId xmlns:a16="http://schemas.microsoft.com/office/drawing/2014/main" id="{590C71CE-C7ED-4427-88F6-7409740490C6}"/>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18</a:t>
            </a:fld>
            <a:endParaRPr lang="en" b="0" dirty="0"/>
          </a:p>
        </p:txBody>
      </p:sp>
      <p:pic>
        <p:nvPicPr>
          <p:cNvPr id="28" name="Picture 27" descr="A picture containing diagram&#10;&#10;Description automatically generated">
            <a:extLst>
              <a:ext uri="{FF2B5EF4-FFF2-40B4-BE49-F238E27FC236}">
                <a16:creationId xmlns:a16="http://schemas.microsoft.com/office/drawing/2014/main" id="{AAF8BBF0-3996-4C19-8105-C58B43ACFE2F}"/>
              </a:ext>
            </a:extLst>
          </p:cNvPr>
          <p:cNvPicPr/>
          <p:nvPr/>
        </p:nvPicPr>
        <p:blipFill>
          <a:blip r:embed="rId2" cstate="print">
            <a:extLst>
              <a:ext uri="{BEBA8EAE-BF5A-486C-A8C5-ECC9F3942E4B}">
                <a14:imgProps xmlns:a14="http://schemas.microsoft.com/office/drawing/2010/main">
                  <a14:imgLayer r:embed="rId3">
                    <a14:imgEffect>
                      <a14:saturation sat="8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22960" y="2467315"/>
            <a:ext cx="3337914" cy="2395307"/>
          </a:xfrm>
          <a:prstGeom prst="rect">
            <a:avLst/>
          </a:prstGeom>
        </p:spPr>
      </p:pic>
      <p:sp>
        <p:nvSpPr>
          <p:cNvPr id="29" name="TextBox 28">
            <a:extLst>
              <a:ext uri="{FF2B5EF4-FFF2-40B4-BE49-F238E27FC236}">
                <a16:creationId xmlns:a16="http://schemas.microsoft.com/office/drawing/2014/main" id="{FF093B8C-9641-49F1-BECA-40DF0385904E}"/>
              </a:ext>
            </a:extLst>
          </p:cNvPr>
          <p:cNvSpPr txBox="1"/>
          <p:nvPr/>
        </p:nvSpPr>
        <p:spPr>
          <a:xfrm>
            <a:off x="695838" y="1275357"/>
            <a:ext cx="3789926" cy="816506"/>
          </a:xfrm>
          <a:prstGeom prst="rect">
            <a:avLst/>
          </a:prstGeom>
          <a:noFill/>
        </p:spPr>
        <p:txBody>
          <a:bodyPr wrap="square">
            <a:spAutoFit/>
          </a:bodyPr>
          <a:lstStyle/>
          <a:p>
            <a:pPr marL="0" indent="0" algn="l">
              <a:lnSpc>
                <a:spcPct val="114000"/>
              </a:lnSpc>
            </a:pPr>
            <a:r>
              <a:rPr lang="en-US" sz="1400" dirty="0">
                <a:solidFill>
                  <a:schemeClr val="tx1"/>
                </a:solidFill>
                <a:latin typeface="Hadassah Friedlaender" panose="02020603050405020304" pitchFamily="18" charset="-79"/>
                <a:cs typeface="Hadassah Friedlaender" panose="02020603050405020304" pitchFamily="18" charset="-79"/>
              </a:rPr>
              <a:t>In CNN, basic features such as </a:t>
            </a:r>
            <a:r>
              <a:rPr lang="en-US" sz="1400" b="1" dirty="0">
                <a:solidFill>
                  <a:srgbClr val="00B0F0"/>
                </a:solidFill>
                <a:latin typeface="Hadassah Friedlaender" panose="02020603050405020304" pitchFamily="18" charset="-79"/>
                <a:cs typeface="Hadassah Friedlaender" panose="02020603050405020304" pitchFamily="18" charset="-79"/>
              </a:rPr>
              <a:t>lines</a:t>
            </a:r>
            <a:r>
              <a:rPr lang="en-US" sz="1400" dirty="0">
                <a:latin typeface="Hadassah Friedlaender" panose="02020603050405020304" pitchFamily="18" charset="-79"/>
                <a:cs typeface="Hadassah Friedlaender" panose="02020603050405020304" pitchFamily="18" charset="-79"/>
              </a:rPr>
              <a:t>, </a:t>
            </a:r>
            <a:r>
              <a:rPr lang="en-US" sz="1400" b="1" dirty="0">
                <a:solidFill>
                  <a:srgbClr val="00B0F0"/>
                </a:solidFill>
                <a:latin typeface="Hadassah Friedlaender" panose="02020603050405020304" pitchFamily="18" charset="-79"/>
                <a:cs typeface="Hadassah Friedlaender" panose="02020603050405020304" pitchFamily="18" charset="-79"/>
              </a:rPr>
              <a:t>edges</a:t>
            </a:r>
            <a:r>
              <a:rPr lang="en-US" sz="1400" dirty="0">
                <a:latin typeface="Hadassah Friedlaender" panose="02020603050405020304" pitchFamily="18" charset="-79"/>
                <a:cs typeface="Hadassah Friedlaender" panose="02020603050405020304" pitchFamily="18" charset="-79"/>
              </a:rPr>
              <a:t>, </a:t>
            </a:r>
            <a:r>
              <a:rPr lang="en-US" sz="1400" dirty="0">
                <a:solidFill>
                  <a:schemeClr val="tx1"/>
                </a:solidFill>
                <a:latin typeface="Hadassah Friedlaender" panose="02020603050405020304" pitchFamily="18" charset="-79"/>
                <a:cs typeface="Hadassah Friedlaender" panose="02020603050405020304" pitchFamily="18" charset="-79"/>
              </a:rPr>
              <a:t>and</a:t>
            </a:r>
            <a:r>
              <a:rPr lang="en-US" sz="1400" dirty="0">
                <a:latin typeface="Hadassah Friedlaender" panose="02020603050405020304" pitchFamily="18" charset="-79"/>
                <a:cs typeface="Hadassah Friedlaender" panose="02020603050405020304" pitchFamily="18" charset="-79"/>
              </a:rPr>
              <a:t> </a:t>
            </a:r>
            <a:r>
              <a:rPr lang="en-US" sz="1400" b="1" dirty="0">
                <a:solidFill>
                  <a:srgbClr val="00B0F0"/>
                </a:solidFill>
                <a:latin typeface="Hadassah Friedlaender" panose="02020603050405020304" pitchFamily="18" charset="-79"/>
                <a:cs typeface="Hadassah Friedlaender" panose="02020603050405020304" pitchFamily="18" charset="-79"/>
              </a:rPr>
              <a:t>colors</a:t>
            </a:r>
            <a:r>
              <a:rPr lang="en-US" sz="1400" dirty="0">
                <a:latin typeface="Hadassah Friedlaender" panose="02020603050405020304" pitchFamily="18" charset="-79"/>
                <a:cs typeface="Hadassah Friedlaender" panose="02020603050405020304" pitchFamily="18" charset="-79"/>
              </a:rPr>
              <a:t> </a:t>
            </a:r>
            <a:r>
              <a:rPr lang="en-US" sz="1400" dirty="0">
                <a:solidFill>
                  <a:schemeClr val="tx1"/>
                </a:solidFill>
                <a:latin typeface="Hadassah Friedlaender" panose="02020603050405020304" pitchFamily="18" charset="-79"/>
                <a:cs typeface="Hadassah Friedlaender" panose="02020603050405020304" pitchFamily="18" charset="-79"/>
              </a:rPr>
              <a:t>are learned</a:t>
            </a:r>
            <a:r>
              <a:rPr lang="en-US" dirty="0">
                <a:solidFill>
                  <a:schemeClr val="tx1"/>
                </a:solidFill>
                <a:latin typeface="Hadassah Friedlaender" panose="02020603050405020304" pitchFamily="18" charset="-79"/>
                <a:cs typeface="Hadassah Friedlaender" panose="02020603050405020304" pitchFamily="18" charset="-79"/>
              </a:rPr>
              <a:t> in the ConvNet2D layer using kernels or filters.</a:t>
            </a:r>
            <a:endParaRPr lang="en-US" sz="1400" dirty="0">
              <a:solidFill>
                <a:schemeClr val="tx1"/>
              </a:solidFill>
              <a:latin typeface="Hadassah Friedlaender" panose="02020603050405020304" pitchFamily="18" charset="-79"/>
              <a:cs typeface="Hadassah Friedlaender" panose="02020603050405020304" pitchFamily="18" charset="-79"/>
            </a:endParaRPr>
          </a:p>
        </p:txBody>
      </p:sp>
      <p:pic>
        <p:nvPicPr>
          <p:cNvPr id="31" name="Picture 30" descr="Diagram&#10;&#10;Description automatically generated with medium confidence">
            <a:extLst>
              <a:ext uri="{FF2B5EF4-FFF2-40B4-BE49-F238E27FC236}">
                <a16:creationId xmlns:a16="http://schemas.microsoft.com/office/drawing/2014/main" id="{9084C5E6-7B57-4486-84EA-7BBB08D1EBC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57369" y="1776921"/>
            <a:ext cx="4786631" cy="2571750"/>
          </a:xfrm>
          <a:prstGeom prst="rect">
            <a:avLst/>
          </a:prstGeom>
          <a:noFill/>
          <a:ln>
            <a:noFill/>
          </a:ln>
        </p:spPr>
      </p:pic>
    </p:spTree>
    <p:extLst>
      <p:ext uri="{BB962C8B-B14F-4D97-AF65-F5344CB8AC3E}">
        <p14:creationId xmlns:p14="http://schemas.microsoft.com/office/powerpoint/2010/main" val="416917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3">
            <a:extLst>
              <a:ext uri="{FF2B5EF4-FFF2-40B4-BE49-F238E27FC236}">
                <a16:creationId xmlns:a16="http://schemas.microsoft.com/office/drawing/2014/main" id="{DEF11BA8-7B51-44B6-9B7D-ECF8B571D671}"/>
              </a:ext>
            </a:extLst>
          </p:cNvPr>
          <p:cNvSpPr>
            <a:spLocks noGrp="1"/>
          </p:cNvSpPr>
          <p:nvPr>
            <p:ph type="title"/>
          </p:nvPr>
        </p:nvSpPr>
        <p:spPr>
          <a:xfrm>
            <a:off x="1517836" y="15881"/>
            <a:ext cx="5430064" cy="877329"/>
          </a:xfrm>
        </p:spPr>
        <p:txBody>
          <a:bodyPr/>
          <a:lstStyle/>
          <a:p>
            <a:r>
              <a:rPr lang="en-US" sz="3200" dirty="0">
                <a:solidFill>
                  <a:schemeClr val="tx1">
                    <a:lumMod val="95000"/>
                    <a:lumOff val="5000"/>
                  </a:schemeClr>
                </a:solidFill>
                <a:latin typeface="Hadassah Friedlaender" panose="02020603050405020304" pitchFamily="18" charset="-79"/>
                <a:cs typeface="Hadassah Friedlaender" panose="02020603050405020304" pitchFamily="18" charset="-79"/>
              </a:rPr>
              <a:t>MaxPooling2D Layer</a:t>
            </a:r>
            <a:endParaRPr lang="en-US" sz="3200" dirty="0">
              <a:latin typeface="Hadassah Friedlaender" panose="02020603050405020304" pitchFamily="18" charset="-79"/>
              <a:cs typeface="Hadassah Friedlaender" panose="02020603050405020304" pitchFamily="18" charset="-79"/>
            </a:endParaRPr>
          </a:p>
        </p:txBody>
      </p:sp>
      <p:sp>
        <p:nvSpPr>
          <p:cNvPr id="27" name="Slide Number Placeholder 1">
            <a:extLst>
              <a:ext uri="{FF2B5EF4-FFF2-40B4-BE49-F238E27FC236}">
                <a16:creationId xmlns:a16="http://schemas.microsoft.com/office/drawing/2014/main" id="{590C71CE-C7ED-4427-88F6-7409740490C6}"/>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19</a:t>
            </a:fld>
            <a:endParaRPr lang="en" b="0" dirty="0"/>
          </a:p>
        </p:txBody>
      </p:sp>
      <p:sp>
        <p:nvSpPr>
          <p:cNvPr id="29" name="TextBox 28">
            <a:extLst>
              <a:ext uri="{FF2B5EF4-FFF2-40B4-BE49-F238E27FC236}">
                <a16:creationId xmlns:a16="http://schemas.microsoft.com/office/drawing/2014/main" id="{FF093B8C-9641-49F1-BECA-40DF0385904E}"/>
              </a:ext>
            </a:extLst>
          </p:cNvPr>
          <p:cNvSpPr txBox="1"/>
          <p:nvPr/>
        </p:nvSpPr>
        <p:spPr>
          <a:xfrm>
            <a:off x="695838" y="1275357"/>
            <a:ext cx="3815202" cy="707758"/>
          </a:xfrm>
          <a:prstGeom prst="rect">
            <a:avLst/>
          </a:prstGeom>
          <a:noFill/>
        </p:spPr>
        <p:txBody>
          <a:bodyPr wrap="square">
            <a:spAutoFit/>
          </a:bodyPr>
          <a:lstStyle/>
          <a:p>
            <a:pPr marL="0" indent="0" algn="l">
              <a:lnSpc>
                <a:spcPct val="114000"/>
              </a:lnSpc>
            </a:pPr>
            <a:r>
              <a:rPr lang="en-US" sz="1800" dirty="0">
                <a:solidFill>
                  <a:schemeClr val="tx1">
                    <a:lumMod val="95000"/>
                    <a:lumOff val="5000"/>
                  </a:schemeClr>
                </a:solidFill>
                <a:latin typeface="Hadassah Friedlaender" panose="02020603050405020304" pitchFamily="18" charset="-79"/>
                <a:cs typeface="Hadassah Friedlaender" panose="02020603050405020304" pitchFamily="18" charset="-79"/>
              </a:rPr>
              <a:t>Calculate the maximum value for each patch of the feature map.</a:t>
            </a:r>
            <a:endParaRPr lang="en-US" sz="1800" dirty="0">
              <a:solidFill>
                <a:schemeClr val="tx1"/>
              </a:solidFill>
              <a:latin typeface="Hadassah Friedlaender" panose="02020603050405020304" pitchFamily="18" charset="-79"/>
              <a:cs typeface="Hadassah Friedlaender" panose="02020603050405020304" pitchFamily="18" charset="-79"/>
            </a:endParaRPr>
          </a:p>
        </p:txBody>
      </p:sp>
      <p:pic>
        <p:nvPicPr>
          <p:cNvPr id="7" name="Picture 6" descr="A picture containing text&#10;&#10;Description automatically generated">
            <a:extLst>
              <a:ext uri="{FF2B5EF4-FFF2-40B4-BE49-F238E27FC236}">
                <a16:creationId xmlns:a16="http://schemas.microsoft.com/office/drawing/2014/main" id="{9513557D-7701-4A43-923E-BC6021314EC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21242" y="1882140"/>
            <a:ext cx="6594158" cy="2964180"/>
          </a:xfrm>
          <a:prstGeom prst="rect">
            <a:avLst/>
          </a:prstGeom>
          <a:noFill/>
          <a:ln>
            <a:noFill/>
          </a:ln>
        </p:spPr>
      </p:pic>
    </p:spTree>
    <p:extLst>
      <p:ext uri="{BB962C8B-B14F-4D97-AF65-F5344CB8AC3E}">
        <p14:creationId xmlns:p14="http://schemas.microsoft.com/office/powerpoint/2010/main" val="138145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2" name="Google Shape;102;p13"/>
          <p:cNvSpPr txBox="1">
            <a:spLocks noGrp="1"/>
          </p:cNvSpPr>
          <p:nvPr>
            <p:ph type="body" idx="1"/>
          </p:nvPr>
        </p:nvSpPr>
        <p:spPr>
          <a:xfrm>
            <a:off x="526231" y="1644736"/>
            <a:ext cx="4320090" cy="1273724"/>
          </a:xfrm>
          <a:prstGeom prst="rect">
            <a:avLst/>
          </a:prstGeom>
        </p:spPr>
        <p:txBody>
          <a:bodyPr spcFirstLastPara="1" wrap="square" lIns="0" tIns="0" rIns="0" bIns="0" anchor="t" anchorCtr="0">
            <a:noAutofit/>
          </a:bodyPr>
          <a:lstStyle/>
          <a:p>
            <a:pPr marL="114300" indent="0">
              <a:buNone/>
            </a:pPr>
            <a:r>
              <a:rPr lang="en-US" sz="1600" dirty="0">
                <a:latin typeface="Hadassah Friedlaender" panose="02020603050405020304" pitchFamily="18" charset="-79"/>
                <a:cs typeface="Hadassah Friedlaender" panose="02020603050405020304" pitchFamily="18" charset="-79"/>
              </a:rPr>
              <a:t>The </a:t>
            </a:r>
            <a:r>
              <a:rPr lang="en-US" sz="1600" b="1" dirty="0">
                <a:latin typeface="Hadassah Friedlaender" panose="02020603050405020304" pitchFamily="18" charset="-79"/>
                <a:cs typeface="Hadassah Friedlaender" panose="02020603050405020304" pitchFamily="18" charset="-79"/>
              </a:rPr>
              <a:t>NHTSA</a:t>
            </a:r>
            <a:r>
              <a:rPr lang="en-US" sz="1600" dirty="0">
                <a:latin typeface="Hadassah Friedlaender" panose="02020603050405020304" pitchFamily="18" charset="-79"/>
                <a:cs typeface="Hadassah Friedlaender" panose="02020603050405020304" pitchFamily="18" charset="-79"/>
              </a:rPr>
              <a:t> data states that roughly, In the United States, approximately </a:t>
            </a:r>
            <a:r>
              <a:rPr lang="ar-EG" sz="1600" b="1" dirty="0">
                <a:solidFill>
                  <a:schemeClr val="accent1"/>
                </a:solidFill>
                <a:latin typeface="Hadassah Friedlaender" panose="02020603050405020304" pitchFamily="18" charset="-79"/>
              </a:rPr>
              <a:t>9</a:t>
            </a:r>
            <a:r>
              <a:rPr lang="en-US" sz="1600" dirty="0">
                <a:latin typeface="Hadassah Friedlaender" panose="02020603050405020304" pitchFamily="18" charset="-79"/>
                <a:cs typeface="Hadassah Friedlaender" panose="02020603050405020304" pitchFamily="18" charset="-79"/>
              </a:rPr>
              <a:t> people are killed and more than </a:t>
            </a:r>
            <a:r>
              <a:rPr lang="en-US" sz="1600" b="1" dirty="0">
                <a:solidFill>
                  <a:schemeClr val="accent1"/>
                </a:solidFill>
                <a:latin typeface="Hadassah Friedlaender" panose="02020603050405020304" pitchFamily="18" charset="-79"/>
                <a:cs typeface="Hadassah Friedlaender" panose="02020603050405020304" pitchFamily="18" charset="-79"/>
              </a:rPr>
              <a:t>1,000 injured daily</a:t>
            </a:r>
            <a:endParaRPr lang="ar-EG" sz="1600" b="1" dirty="0">
              <a:solidFill>
                <a:schemeClr val="accent1"/>
              </a:solidFill>
              <a:latin typeface="Hadassah Friedlaender" panose="02020603050405020304" pitchFamily="18" charset="-79"/>
            </a:endParaRPr>
          </a:p>
        </p:txBody>
      </p:sp>
      <p:pic>
        <p:nvPicPr>
          <p:cNvPr id="1026" name="Picture 2" descr="distracted driving deaths 2019">
            <a:extLst>
              <a:ext uri="{FF2B5EF4-FFF2-40B4-BE49-F238E27FC236}">
                <a16:creationId xmlns:a16="http://schemas.microsoft.com/office/drawing/2014/main" id="{A1BD22F6-A4D4-4D17-95F4-ED6F937FA4C1}"/>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675" t="5638" r="8017" b="8590"/>
          <a:stretch/>
        </p:blipFill>
        <p:spPr bwMode="auto">
          <a:xfrm>
            <a:off x="4707943" y="1538957"/>
            <a:ext cx="4436057" cy="29416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9A7E5FD-CF8B-4EEF-9CBA-FDD92FDFCCF6}"/>
              </a:ext>
            </a:extLst>
          </p:cNvPr>
          <p:cNvSpPr>
            <a:spLocks noGrp="1"/>
          </p:cNvSpPr>
          <p:nvPr>
            <p:ph type="title"/>
          </p:nvPr>
        </p:nvSpPr>
        <p:spPr>
          <a:xfrm>
            <a:off x="1495907" y="82635"/>
            <a:ext cx="5430064" cy="877329"/>
          </a:xfrm>
        </p:spPr>
        <p:txBody>
          <a:bodyPr/>
          <a:lstStyle/>
          <a:p>
            <a:r>
              <a:rPr lang="en-US" sz="3200" dirty="0">
                <a:latin typeface="Hadassah Friedlaender" panose="02020603050405020304" pitchFamily="18" charset="-79"/>
                <a:cs typeface="Hadassah Friedlaender" panose="02020603050405020304" pitchFamily="18" charset="-79"/>
              </a:rPr>
              <a:t>Motivation</a:t>
            </a:r>
            <a:endParaRPr lang="en-US" dirty="0">
              <a:latin typeface="Hadassah Friedlaender" panose="02020603050405020304" pitchFamily="18" charset="-79"/>
              <a:cs typeface="Hadassah Friedlaender" panose="02020603050405020304" pitchFamily="18" charset="-79"/>
            </a:endParaRPr>
          </a:p>
        </p:txBody>
      </p:sp>
      <p:sp>
        <p:nvSpPr>
          <p:cNvPr id="6" name="Slide Number Placeholder 1">
            <a:extLst>
              <a:ext uri="{FF2B5EF4-FFF2-40B4-BE49-F238E27FC236}">
                <a16:creationId xmlns:a16="http://schemas.microsoft.com/office/drawing/2014/main" id="{2511D120-1A45-490A-83FF-DB9A725F8219}"/>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2</a:t>
            </a:fld>
            <a:endParaRPr lang="en"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75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102">
                                            <p:txEl>
                                              <p:pRg st="0" end="0"/>
                                            </p:txEl>
                                          </p:spTgt>
                                        </p:tgtEl>
                                        <p:attrNameLst>
                                          <p:attrName>style.visibility</p:attrName>
                                        </p:attrNameLst>
                                      </p:cBhvr>
                                      <p:to>
                                        <p:strVal val="visible"/>
                                      </p:to>
                                    </p:set>
                                    <p:anim calcmode="lin" valueType="num">
                                      <p:cBhvr additive="base">
                                        <p:cTn id="12" dur="500" fill="hold"/>
                                        <p:tgtEl>
                                          <p:spTgt spid="10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CB81E9-433A-4A43-B0D1-E6FCE3772D61}"/>
              </a:ext>
            </a:extLst>
          </p:cNvPr>
          <p:cNvSpPr>
            <a:spLocks noGrp="1"/>
          </p:cNvSpPr>
          <p:nvPr>
            <p:ph type="title"/>
          </p:nvPr>
        </p:nvSpPr>
        <p:spPr>
          <a:xfrm>
            <a:off x="1501448" y="62187"/>
            <a:ext cx="5430064" cy="877329"/>
          </a:xfrm>
        </p:spPr>
        <p:txBody>
          <a:bodyPr/>
          <a:lstStyle/>
          <a:p>
            <a:r>
              <a:rPr lang="en-US" sz="3200" dirty="0">
                <a:latin typeface="Hadassah Friedlaender" panose="02020603050405020304" pitchFamily="18" charset="-79"/>
                <a:cs typeface="Hadassah Friedlaender" panose="02020603050405020304" pitchFamily="18" charset="-79"/>
              </a:rPr>
              <a:t>Flatten, Dense Layer</a:t>
            </a:r>
          </a:p>
        </p:txBody>
      </p:sp>
      <p:sp>
        <p:nvSpPr>
          <p:cNvPr id="3" name="Slide Number Placeholder 2">
            <a:extLst>
              <a:ext uri="{FF2B5EF4-FFF2-40B4-BE49-F238E27FC236}">
                <a16:creationId xmlns:a16="http://schemas.microsoft.com/office/drawing/2014/main" id="{ACE0CF1B-7B9A-427F-BA54-D60457E38094}"/>
              </a:ext>
            </a:extLst>
          </p:cNvPr>
          <p:cNvSpPr>
            <a:spLocks noGrp="1"/>
          </p:cNvSpPr>
          <p:nvPr>
            <p:ph type="sldNum" idx="4294967295"/>
          </p:nvPr>
        </p:nvSpPr>
        <p:spPr>
          <a:xfrm>
            <a:off x="8431213" y="4610100"/>
            <a:ext cx="712787" cy="519113"/>
          </a:xfrm>
        </p:spPr>
        <p:txBody>
          <a:bodyPr/>
          <a:lstStyle/>
          <a:p>
            <a:fld id="{00000000-1234-1234-1234-123412341234}" type="slidenum">
              <a:rPr lang="en" smtClean="0"/>
              <a:pPr/>
              <a:t>20</a:t>
            </a:fld>
            <a:endParaRPr lang="en" dirty="0"/>
          </a:p>
        </p:txBody>
      </p:sp>
      <p:pic>
        <p:nvPicPr>
          <p:cNvPr id="4098" name="Picture 2" descr="Example of fully-connected neural network. | Download Scientific Diagram">
            <a:extLst>
              <a:ext uri="{FF2B5EF4-FFF2-40B4-BE49-F238E27FC236}">
                <a16:creationId xmlns:a16="http://schemas.microsoft.com/office/drawing/2014/main" id="{A01C6216-54E3-4F74-AA10-39F50140D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1" y="1092987"/>
            <a:ext cx="5931858" cy="366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061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45">
            <a:extLst>
              <a:ext uri="{FF2B5EF4-FFF2-40B4-BE49-F238E27FC236}">
                <a16:creationId xmlns:a16="http://schemas.microsoft.com/office/drawing/2014/main" id="{3C91E312-327B-4F7E-8D86-5FD4B0AB3D20}"/>
              </a:ext>
            </a:extLst>
          </p:cNvPr>
          <p:cNvSpPr>
            <a:spLocks noGrp="1"/>
          </p:cNvSpPr>
          <p:nvPr>
            <p:ph type="body" idx="1"/>
          </p:nvPr>
        </p:nvSpPr>
        <p:spPr>
          <a:xfrm>
            <a:off x="327975" y="1247169"/>
            <a:ext cx="3208700" cy="2430650"/>
          </a:xfrm>
        </p:spPr>
        <p:txBody>
          <a:bodyPr/>
          <a:lstStyle/>
          <a:p>
            <a:pPr marL="101600" indent="0" algn="ctr">
              <a:buNone/>
            </a:pPr>
            <a:r>
              <a:rPr lang="en-US" sz="1700" dirty="0">
                <a:solidFill>
                  <a:srgbClr val="0D0D0D"/>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Also called </a:t>
            </a:r>
            <a:r>
              <a:rPr lang="en-US" sz="1700" dirty="0">
                <a:solidFill>
                  <a:srgbClr val="00B0F0"/>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Softmax Loss</a:t>
            </a:r>
            <a:r>
              <a:rPr lang="en-US" sz="1700" dirty="0">
                <a:solidFill>
                  <a:srgbClr val="0D0D0D"/>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 It is a </a:t>
            </a:r>
            <a:r>
              <a:rPr lang="en-US" sz="1700" dirty="0">
                <a:solidFill>
                  <a:srgbClr val="00B0F0"/>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Softmax activation </a:t>
            </a:r>
            <a:r>
              <a:rPr lang="en-US" sz="1700" dirty="0">
                <a:solidFill>
                  <a:srgbClr val="0D0D0D"/>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plus a </a:t>
            </a:r>
            <a:r>
              <a:rPr lang="en-US" sz="1700" dirty="0">
                <a:solidFill>
                  <a:srgbClr val="00B0F0"/>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Cross-Entropy loss</a:t>
            </a:r>
            <a:r>
              <a:rPr lang="en-US" sz="1700" dirty="0">
                <a:solidFill>
                  <a:srgbClr val="0D0D0D"/>
                </a:solidFill>
                <a:effectLst/>
                <a:latin typeface="Hadassah Friedlaender" panose="02020603050405020304" pitchFamily="18" charset="-79"/>
                <a:ea typeface="Times New Roman" panose="02020603050405020304" pitchFamily="18" charset="0"/>
                <a:cs typeface="Hadassah Friedlaender" panose="02020603050405020304" pitchFamily="18" charset="-79"/>
              </a:rPr>
              <a:t>. If we use this loss, we will train a CNN to output a probability over the </a:t>
            </a:r>
            <a:r>
              <a:rPr lang="en-US" sz="1700" dirty="0">
                <a:latin typeface="Hadassah Friedlaender" panose="02020603050405020304" pitchFamily="18" charset="-79"/>
                <a:ea typeface="Times New Roman" panose="02020603050405020304" pitchFamily="18" charset="0"/>
                <a:cs typeface="Hadassah Friedlaender" panose="02020603050405020304" pitchFamily="18" charset="-79"/>
              </a:rPr>
              <a:t>more than class. It is used for multi-class classification.</a:t>
            </a:r>
            <a:endParaRPr lang="en-US" sz="1700" dirty="0">
              <a:solidFill>
                <a:srgbClr val="0D0D0D"/>
              </a:solidFill>
              <a:effectLst/>
              <a:latin typeface="Hadassah Friedlaender" panose="02020603050405020304" pitchFamily="18" charset="-79"/>
              <a:ea typeface="Times New Roman" panose="02020603050405020304" pitchFamily="18" charset="0"/>
              <a:cs typeface="Hadassah Friedlaender" panose="02020603050405020304" pitchFamily="18" charset="-79"/>
            </a:endParaRPr>
          </a:p>
          <a:p>
            <a:pPr algn="ctr"/>
            <a:endParaRPr lang="en-US" sz="1900" dirty="0"/>
          </a:p>
        </p:txBody>
      </p:sp>
      <p:sp>
        <p:nvSpPr>
          <p:cNvPr id="44" name="Title 43">
            <a:extLst>
              <a:ext uri="{FF2B5EF4-FFF2-40B4-BE49-F238E27FC236}">
                <a16:creationId xmlns:a16="http://schemas.microsoft.com/office/drawing/2014/main" id="{61EEEBF1-B047-4418-BEF5-C0DF6FA3C060}"/>
              </a:ext>
            </a:extLst>
          </p:cNvPr>
          <p:cNvSpPr>
            <a:spLocks noGrp="1"/>
          </p:cNvSpPr>
          <p:nvPr>
            <p:ph type="title"/>
          </p:nvPr>
        </p:nvSpPr>
        <p:spPr>
          <a:xfrm>
            <a:off x="1456602" y="45916"/>
            <a:ext cx="7467534" cy="877329"/>
          </a:xfrm>
        </p:spPr>
        <p:txBody>
          <a:bodyPr/>
          <a:lstStyle/>
          <a:p>
            <a:r>
              <a:rPr lang="en-US" sz="2800" dirty="0">
                <a:latin typeface="Hadassah Friedlaender" panose="02020603050405020304" pitchFamily="18" charset="-79"/>
                <a:cs typeface="Hadassah Friedlaender" panose="02020603050405020304" pitchFamily="18" charset="-79"/>
              </a:rPr>
              <a:t>Categorical Cross-Entropy loss Optimizer</a:t>
            </a:r>
          </a:p>
        </p:txBody>
      </p:sp>
      <p:pic>
        <p:nvPicPr>
          <p:cNvPr id="34" name="Picture 33">
            <a:extLst>
              <a:ext uri="{FF2B5EF4-FFF2-40B4-BE49-F238E27FC236}">
                <a16:creationId xmlns:a16="http://schemas.microsoft.com/office/drawing/2014/main" id="{E9404F09-9BDD-4973-AA36-E04585F0879A}"/>
              </a:ext>
            </a:extLst>
          </p:cNvPr>
          <p:cNvPicPr>
            <a:picLocks noChangeAspect="1"/>
          </p:cNvPicPr>
          <p:nvPr/>
        </p:nvPicPr>
        <p:blipFill rotWithShape="1">
          <a:blip r:embed="rId3">
            <a:duotone>
              <a:schemeClr val="accent1">
                <a:shade val="45000"/>
                <a:satMod val="135000"/>
              </a:schemeClr>
              <a:prstClr val="white"/>
            </a:duotone>
            <a:alphaModFix/>
            <a:extLst>
              <a:ext uri="{BEBA8EAE-BF5A-486C-A8C5-ECC9F3942E4B}">
                <a14:imgProps xmlns:a14="http://schemas.microsoft.com/office/drawing/2010/main">
                  <a14:imgLayer r:embed="rId4">
                    <a14:imgEffect>
                      <a14:saturation sat="66000"/>
                    </a14:imgEffect>
                    <a14:imgEffect>
                      <a14:brightnessContrast contrast="33000"/>
                    </a14:imgEffect>
                  </a14:imgLayer>
                </a14:imgProps>
              </a:ext>
            </a:extLst>
          </a:blip>
          <a:srcRect l="8938" r="1915"/>
          <a:stretch/>
        </p:blipFill>
        <p:spPr>
          <a:xfrm>
            <a:off x="3601137" y="980280"/>
            <a:ext cx="5375465" cy="3779954"/>
          </a:xfrm>
          <a:prstGeom prst="rect">
            <a:avLst/>
          </a:prstGeom>
        </p:spPr>
      </p:pic>
      <p:pic>
        <p:nvPicPr>
          <p:cNvPr id="49" name="Picture 48">
            <a:extLst>
              <a:ext uri="{FF2B5EF4-FFF2-40B4-BE49-F238E27FC236}">
                <a16:creationId xmlns:a16="http://schemas.microsoft.com/office/drawing/2014/main" id="{4EC37396-8D9B-4A4C-A417-61EA89EA4896}"/>
              </a:ext>
            </a:extLst>
          </p:cNvPr>
          <p:cNvPicPr>
            <a:picLocks noChangeAspect="1"/>
          </p:cNvPicPr>
          <p:nvPr/>
        </p:nvPicPr>
        <p:blipFill>
          <a:blip r:embed="rId5">
            <a:alphaModFix/>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400000"/>
                    </a14:imgEffect>
                    <a14:imgEffect>
                      <a14:brightnessContrast contrast="100000"/>
                    </a14:imgEffect>
                  </a14:imgLayer>
                </a14:imgProps>
              </a:ext>
            </a:extLst>
          </a:blip>
          <a:stretch>
            <a:fillRect/>
          </a:stretch>
        </p:blipFill>
        <p:spPr>
          <a:xfrm>
            <a:off x="421287" y="3677819"/>
            <a:ext cx="3179850" cy="1292345"/>
          </a:xfrm>
          <a:prstGeom prst="rect">
            <a:avLst/>
          </a:prstGeom>
        </p:spPr>
      </p:pic>
      <p:sp>
        <p:nvSpPr>
          <p:cNvPr id="7" name="Slide Number Placeholder 1">
            <a:extLst>
              <a:ext uri="{FF2B5EF4-FFF2-40B4-BE49-F238E27FC236}">
                <a16:creationId xmlns:a16="http://schemas.microsoft.com/office/drawing/2014/main" id="{E7B81212-0578-4FEB-BD29-8F34BC45658D}"/>
              </a:ext>
            </a:extLst>
          </p:cNvPr>
          <p:cNvSpPr>
            <a:spLocks noGrp="1"/>
          </p:cNvSpPr>
          <p:nvPr>
            <p:ph type="sldNum" idx="12"/>
          </p:nvPr>
        </p:nvSpPr>
        <p:spPr>
          <a:xfrm>
            <a:off x="8704521" y="4728476"/>
            <a:ext cx="439479" cy="422644"/>
          </a:xfrm>
        </p:spPr>
        <p:txBody>
          <a:bodyPr/>
          <a:lstStyle/>
          <a:p>
            <a:fld id="{00000000-1234-1234-1234-123412341234}" type="slidenum">
              <a:rPr lang="en" sz="1100" b="0" smtClean="0"/>
              <a:pPr/>
              <a:t>21</a:t>
            </a:fld>
            <a:endParaRPr lang="en" b="0" dirty="0"/>
          </a:p>
        </p:txBody>
      </p:sp>
    </p:spTree>
    <p:extLst>
      <p:ext uri="{BB962C8B-B14F-4D97-AF65-F5344CB8AC3E}">
        <p14:creationId xmlns:p14="http://schemas.microsoft.com/office/powerpoint/2010/main" val="148676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wipe(down)">
                                      <p:cBhvr>
                                        <p:cTn id="7" dur="500"/>
                                        <p:tgtEl>
                                          <p:spTgt spid="4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par>
                                <p:cTn id="11" presetID="53" presetClass="entr" presetSubtype="528" fill="hold" nodeType="withEffect">
                                  <p:stCondLst>
                                    <p:cond delay="75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Effect transition="in" filter="fade">
                                      <p:cBhvr>
                                        <p:cTn id="15" dur="1000"/>
                                        <p:tgtEl>
                                          <p:spTgt spid="34"/>
                                        </p:tgtEl>
                                      </p:cBhvr>
                                    </p:animEffect>
                                    <p:anim calcmode="lin" valueType="num">
                                      <p:cBhvr>
                                        <p:cTn id="16" dur="1000" fill="hold"/>
                                        <p:tgtEl>
                                          <p:spTgt spid="34"/>
                                        </p:tgtEl>
                                        <p:attrNameLst>
                                          <p:attrName>ppt_x</p:attrName>
                                        </p:attrNameLst>
                                      </p:cBhvr>
                                      <p:tavLst>
                                        <p:tav tm="0">
                                          <p:val>
                                            <p:fltVal val="0.5"/>
                                          </p:val>
                                        </p:tav>
                                        <p:tav tm="100000">
                                          <p:val>
                                            <p:strVal val="#ppt_x"/>
                                          </p:val>
                                        </p:tav>
                                      </p:tavLst>
                                    </p:anim>
                                    <p:anim calcmode="lin" valueType="num">
                                      <p:cBhvr>
                                        <p:cTn id="17" dur="1000" fill="hold"/>
                                        <p:tgtEl>
                                          <p:spTgt spid="3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EF1E27-D242-4544-A649-85D13C805460}"/>
              </a:ext>
            </a:extLst>
          </p:cNvPr>
          <p:cNvPicPr>
            <a:picLocks noChangeAspect="1"/>
          </p:cNvPicPr>
          <p:nvPr/>
        </p:nvPicPr>
        <p:blipFill>
          <a:blip r:embed="rId2"/>
          <a:stretch>
            <a:fillRect/>
          </a:stretch>
        </p:blipFill>
        <p:spPr>
          <a:xfrm>
            <a:off x="1" y="1"/>
            <a:ext cx="9143999" cy="4456210"/>
          </a:xfrm>
          <a:prstGeom prst="rect">
            <a:avLst/>
          </a:prstGeom>
        </p:spPr>
      </p:pic>
      <p:sp>
        <p:nvSpPr>
          <p:cNvPr id="3" name="Slide Number Placeholder 2">
            <a:extLst>
              <a:ext uri="{FF2B5EF4-FFF2-40B4-BE49-F238E27FC236}">
                <a16:creationId xmlns:a16="http://schemas.microsoft.com/office/drawing/2014/main" id="{0F0131A4-527E-48FB-B234-11BF7EAC7885}"/>
              </a:ext>
            </a:extLst>
          </p:cNvPr>
          <p:cNvSpPr>
            <a:spLocks noGrp="1"/>
          </p:cNvSpPr>
          <p:nvPr>
            <p:ph type="sldNum" idx="12"/>
          </p:nvPr>
        </p:nvSpPr>
        <p:spPr>
          <a:xfrm>
            <a:off x="8138308" y="4610100"/>
            <a:ext cx="712321" cy="518413"/>
          </a:xfrm>
        </p:spPr>
        <p:txBody>
          <a:bodyPr wrap="square" anchor="ctr">
            <a:normAutofit/>
          </a:bodyPr>
          <a:lstStyle/>
          <a:p>
            <a:pPr>
              <a:spcAft>
                <a:spcPts val="600"/>
              </a:spcAft>
            </a:pPr>
            <a:fld id="{00000000-1234-1234-1234-123412341234}" type="slidenum">
              <a:rPr lang="en" smtClean="0">
                <a:solidFill>
                  <a:schemeClr val="bg1"/>
                </a:solidFill>
              </a:rPr>
              <a:pPr>
                <a:spcAft>
                  <a:spcPts val="600"/>
                </a:spcAft>
              </a:pPr>
              <a:t>22</a:t>
            </a:fld>
            <a:endParaRPr lang="en" dirty="0">
              <a:solidFill>
                <a:schemeClr val="bg1"/>
              </a:solidFill>
            </a:endParaRPr>
          </a:p>
        </p:txBody>
      </p:sp>
      <p:sp>
        <p:nvSpPr>
          <p:cNvPr id="5" name="TextBox 4">
            <a:extLst>
              <a:ext uri="{FF2B5EF4-FFF2-40B4-BE49-F238E27FC236}">
                <a16:creationId xmlns:a16="http://schemas.microsoft.com/office/drawing/2014/main" id="{9246E086-8B57-4BB3-8EE9-C27F77F0539F}"/>
              </a:ext>
            </a:extLst>
          </p:cNvPr>
          <p:cNvSpPr txBox="1"/>
          <p:nvPr/>
        </p:nvSpPr>
        <p:spPr>
          <a:xfrm>
            <a:off x="0" y="4456211"/>
            <a:ext cx="4572000" cy="307777"/>
          </a:xfrm>
          <a:prstGeom prst="rect">
            <a:avLst/>
          </a:prstGeom>
          <a:noFill/>
        </p:spPr>
        <p:txBody>
          <a:bodyPr wrap="square">
            <a:spAutoFit/>
          </a:bodyPr>
          <a:lstStyle/>
          <a:p>
            <a:r>
              <a:rPr lang="en-US" sz="1400" dirty="0">
                <a:solidFill>
                  <a:schemeClr val="tx1"/>
                </a:solidFill>
                <a:latin typeface="Hadassah Friedlaender" panose="02020603050405020304" pitchFamily="18" charset="-79"/>
                <a:cs typeface="Hadassah Friedlaender" panose="02020603050405020304" pitchFamily="18" charset="-79"/>
              </a:rPr>
              <a:t>After </a:t>
            </a:r>
            <a:r>
              <a:rPr lang="en-US" sz="1400" b="1" dirty="0">
                <a:solidFill>
                  <a:srgbClr val="3FBFFF"/>
                </a:solidFill>
                <a:latin typeface="Hadassah Friedlaender" panose="02020603050405020304" pitchFamily="18" charset="-79"/>
                <a:cs typeface="Hadassah Friedlaender" panose="02020603050405020304" pitchFamily="18" charset="-79"/>
              </a:rPr>
              <a:t>25 epochs </a:t>
            </a:r>
            <a:r>
              <a:rPr lang="en-US" sz="1400" dirty="0">
                <a:solidFill>
                  <a:schemeClr val="tx1"/>
                </a:solidFill>
                <a:latin typeface="Hadassah Friedlaender" panose="02020603050405020304" pitchFamily="18" charset="-79"/>
                <a:cs typeface="Hadassah Friedlaender" panose="02020603050405020304" pitchFamily="18" charset="-79"/>
              </a:rPr>
              <a:t>the validation accuracy is </a:t>
            </a:r>
            <a:r>
              <a:rPr lang="en-US" sz="1400" b="1" dirty="0">
                <a:solidFill>
                  <a:srgbClr val="3FBFFF"/>
                </a:solidFill>
                <a:latin typeface="Hadassah Friedlaender" panose="02020603050405020304" pitchFamily="18" charset="-79"/>
                <a:cs typeface="Hadassah Friedlaender" panose="02020603050405020304" pitchFamily="18" charset="-79"/>
              </a:rPr>
              <a:t>99.3%</a:t>
            </a:r>
            <a:endParaRPr lang="en-US" dirty="0"/>
          </a:p>
        </p:txBody>
      </p:sp>
    </p:spTree>
    <p:extLst>
      <p:ext uri="{BB962C8B-B14F-4D97-AF65-F5344CB8AC3E}">
        <p14:creationId xmlns:p14="http://schemas.microsoft.com/office/powerpoint/2010/main" val="1746581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1B48CB-8F02-4532-B4C4-1D0EF251D554}"/>
              </a:ext>
            </a:extLst>
          </p:cNvPr>
          <p:cNvSpPr>
            <a:spLocks noGrp="1"/>
          </p:cNvSpPr>
          <p:nvPr>
            <p:ph type="sldNum" idx="4294967295"/>
          </p:nvPr>
        </p:nvSpPr>
        <p:spPr>
          <a:xfrm>
            <a:off x="8431213" y="4610100"/>
            <a:ext cx="712787" cy="519113"/>
          </a:xfrm>
        </p:spPr>
        <p:txBody>
          <a:bodyPr/>
          <a:lstStyle/>
          <a:p>
            <a:fld id="{00000000-1234-1234-1234-123412341234}" type="slidenum">
              <a:rPr lang="en" smtClean="0"/>
              <a:pPr/>
              <a:t>23</a:t>
            </a:fld>
            <a:endParaRPr lang="en" dirty="0"/>
          </a:p>
        </p:txBody>
      </p:sp>
      <p:pic>
        <p:nvPicPr>
          <p:cNvPr id="5" name="Picture 4" descr="Graphical user interface&#10;&#10;Description automatically generated">
            <a:extLst>
              <a:ext uri="{FF2B5EF4-FFF2-40B4-BE49-F238E27FC236}">
                <a16:creationId xmlns:a16="http://schemas.microsoft.com/office/drawing/2014/main" id="{92FE1D54-EAEC-4FA4-8744-2D16B6DC383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l="775" t="1785" r="1696" b="2315"/>
          <a:stretch/>
        </p:blipFill>
        <p:spPr>
          <a:xfrm>
            <a:off x="1356360" y="883033"/>
            <a:ext cx="6431280" cy="4168141"/>
          </a:xfrm>
          <a:prstGeom prst="rect">
            <a:avLst/>
          </a:prstGeom>
          <a:effectLst/>
        </p:spPr>
      </p:pic>
      <p:sp>
        <p:nvSpPr>
          <p:cNvPr id="6" name="Title 3">
            <a:extLst>
              <a:ext uri="{FF2B5EF4-FFF2-40B4-BE49-F238E27FC236}">
                <a16:creationId xmlns:a16="http://schemas.microsoft.com/office/drawing/2014/main" id="{9D5D2057-F644-43CD-A4FD-BB56830101D9}"/>
              </a:ext>
            </a:extLst>
          </p:cNvPr>
          <p:cNvSpPr txBox="1">
            <a:spLocks/>
          </p:cNvSpPr>
          <p:nvPr/>
        </p:nvSpPr>
        <p:spPr>
          <a:xfrm>
            <a:off x="259435" y="160019"/>
            <a:ext cx="9083040" cy="44853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1pPr>
            <a:lvl2pPr marR="0" lvl="1"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pPr algn="ctr"/>
            <a:r>
              <a:rPr lang="en-US" sz="3200" b="0" dirty="0">
                <a:solidFill>
                  <a:schemeClr val="tx1">
                    <a:lumMod val="95000"/>
                    <a:lumOff val="5000"/>
                  </a:schemeClr>
                </a:solidFill>
                <a:latin typeface="Hadassah Friedlaender" panose="02020603050405020304" pitchFamily="18" charset="-79"/>
                <a:cs typeface="Hadassah Friedlaender" panose="02020603050405020304" pitchFamily="18" charset="-79"/>
              </a:rPr>
              <a:t>Train and validation Accuracy </a:t>
            </a:r>
          </a:p>
        </p:txBody>
      </p:sp>
      <p:sp>
        <p:nvSpPr>
          <p:cNvPr id="7" name="Slide Number Placeholder 1">
            <a:extLst>
              <a:ext uri="{FF2B5EF4-FFF2-40B4-BE49-F238E27FC236}">
                <a16:creationId xmlns:a16="http://schemas.microsoft.com/office/drawing/2014/main" id="{E5454219-6111-4797-B20E-D61157E0F601}"/>
              </a:ext>
            </a:extLst>
          </p:cNvPr>
          <p:cNvSpPr txBox="1">
            <a:spLocks/>
          </p:cNvSpPr>
          <p:nvPr/>
        </p:nvSpPr>
        <p:spPr>
          <a:xfrm>
            <a:off x="8704521" y="4720856"/>
            <a:ext cx="439479" cy="4226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100" smtClean="0"/>
              <a:pPr/>
              <a:t>23</a:t>
            </a:fld>
            <a:endParaRPr lang="en" dirty="0"/>
          </a:p>
        </p:txBody>
      </p:sp>
    </p:spTree>
    <p:extLst>
      <p:ext uri="{BB962C8B-B14F-4D97-AF65-F5344CB8AC3E}">
        <p14:creationId xmlns:p14="http://schemas.microsoft.com/office/powerpoint/2010/main" val="341545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histogram&#10;&#10;Description automatically generated">
            <a:extLst>
              <a:ext uri="{FF2B5EF4-FFF2-40B4-BE49-F238E27FC236}">
                <a16:creationId xmlns:a16="http://schemas.microsoft.com/office/drawing/2014/main" id="{D1AFED4B-9053-4B16-A54B-521BE7F2884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rcRect l="692" t="2187" r="1354" b="1660"/>
          <a:stretch/>
        </p:blipFill>
        <p:spPr>
          <a:xfrm>
            <a:off x="1131541" y="789268"/>
            <a:ext cx="6741160" cy="4248539"/>
          </a:xfrm>
          <a:prstGeom prst="rect">
            <a:avLst/>
          </a:prstGeom>
        </p:spPr>
      </p:pic>
      <p:sp>
        <p:nvSpPr>
          <p:cNvPr id="5" name="Title 3">
            <a:extLst>
              <a:ext uri="{FF2B5EF4-FFF2-40B4-BE49-F238E27FC236}">
                <a16:creationId xmlns:a16="http://schemas.microsoft.com/office/drawing/2014/main" id="{FF51C3B0-1BB6-4A3D-A72A-BA870F6B8B84}"/>
              </a:ext>
            </a:extLst>
          </p:cNvPr>
          <p:cNvSpPr txBox="1">
            <a:spLocks/>
          </p:cNvSpPr>
          <p:nvPr/>
        </p:nvSpPr>
        <p:spPr>
          <a:xfrm>
            <a:off x="1669859" y="172579"/>
            <a:ext cx="6061074" cy="44853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1pPr>
            <a:lvl2pPr marR="0" lvl="1"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pPr algn="ctr"/>
            <a:r>
              <a:rPr lang="en-US" sz="3200" b="0" dirty="0">
                <a:solidFill>
                  <a:schemeClr val="tx1">
                    <a:lumMod val="95000"/>
                    <a:lumOff val="5000"/>
                  </a:schemeClr>
                </a:solidFill>
                <a:latin typeface="Hadassah Friedlaender" panose="02020603050405020304" pitchFamily="18" charset="-79"/>
                <a:cs typeface="Hadassah Friedlaender" panose="02020603050405020304" pitchFamily="18" charset="-79"/>
              </a:rPr>
              <a:t>Train and validation Losses </a:t>
            </a:r>
          </a:p>
        </p:txBody>
      </p:sp>
      <p:sp>
        <p:nvSpPr>
          <p:cNvPr id="6" name="Slide Number Placeholder 1">
            <a:extLst>
              <a:ext uri="{FF2B5EF4-FFF2-40B4-BE49-F238E27FC236}">
                <a16:creationId xmlns:a16="http://schemas.microsoft.com/office/drawing/2014/main" id="{77AEF179-3CCA-4D08-9638-ADEF3C324845}"/>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24</a:t>
            </a:fld>
            <a:endParaRPr lang="en" b="0" dirty="0"/>
          </a:p>
        </p:txBody>
      </p:sp>
    </p:spTree>
    <p:extLst>
      <p:ext uri="{BB962C8B-B14F-4D97-AF65-F5344CB8AC3E}">
        <p14:creationId xmlns:p14="http://schemas.microsoft.com/office/powerpoint/2010/main" val="3576797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imeline&#10;&#10;Description automatically generated">
            <a:extLst>
              <a:ext uri="{FF2B5EF4-FFF2-40B4-BE49-F238E27FC236}">
                <a16:creationId xmlns:a16="http://schemas.microsoft.com/office/drawing/2014/main" id="{F28F4DC6-686F-44CD-AC29-1DDB4A7C9099}"/>
              </a:ext>
            </a:extLst>
          </p:cNvPr>
          <p:cNvPicPr>
            <a:picLocks noChangeAspect="1"/>
          </p:cNvPicPr>
          <p:nvPr/>
        </p:nvPicPr>
        <p:blipFill rotWithShape="1">
          <a:blip r:embed="rId3"/>
          <a:srcRect l="6112" t="9818" r="15129" b="3162"/>
          <a:stretch/>
        </p:blipFill>
        <p:spPr>
          <a:xfrm>
            <a:off x="1018821" y="933111"/>
            <a:ext cx="7333183" cy="4210389"/>
          </a:xfrm>
          <a:prstGeom prst="rect">
            <a:avLst/>
          </a:prstGeom>
        </p:spPr>
      </p:pic>
      <p:sp>
        <p:nvSpPr>
          <p:cNvPr id="5" name="Title 3">
            <a:extLst>
              <a:ext uri="{FF2B5EF4-FFF2-40B4-BE49-F238E27FC236}">
                <a16:creationId xmlns:a16="http://schemas.microsoft.com/office/drawing/2014/main" id="{9DC1FE8F-9CCF-4234-9976-5749D7C78459}"/>
              </a:ext>
            </a:extLst>
          </p:cNvPr>
          <p:cNvSpPr txBox="1">
            <a:spLocks/>
          </p:cNvSpPr>
          <p:nvPr/>
        </p:nvSpPr>
        <p:spPr>
          <a:xfrm>
            <a:off x="60960" y="210275"/>
            <a:ext cx="9083040" cy="44853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1pPr>
            <a:lvl2pPr marR="0" lvl="1"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pPr algn="ctr"/>
            <a:r>
              <a:rPr lang="en-US" sz="3200" b="0" dirty="0">
                <a:solidFill>
                  <a:schemeClr val="tx1">
                    <a:lumMod val="95000"/>
                    <a:lumOff val="5000"/>
                  </a:schemeClr>
                </a:solidFill>
                <a:latin typeface="Hadassah Friedlaender" panose="02020603050405020304" pitchFamily="18" charset="-79"/>
                <a:cs typeface="Hadassah Friedlaender" panose="02020603050405020304" pitchFamily="18" charset="-79"/>
              </a:rPr>
              <a:t>Confusion matrix of Validation Dataset</a:t>
            </a:r>
          </a:p>
        </p:txBody>
      </p:sp>
      <p:sp>
        <p:nvSpPr>
          <p:cNvPr id="6" name="Slide Number Placeholder 1">
            <a:extLst>
              <a:ext uri="{FF2B5EF4-FFF2-40B4-BE49-F238E27FC236}">
                <a16:creationId xmlns:a16="http://schemas.microsoft.com/office/drawing/2014/main" id="{285C06A7-339D-46A5-9F38-A2A09A9143D8}"/>
              </a:ext>
            </a:extLst>
          </p:cNvPr>
          <p:cNvSpPr txBox="1">
            <a:spLocks/>
          </p:cNvSpPr>
          <p:nvPr/>
        </p:nvSpPr>
        <p:spPr>
          <a:xfrm>
            <a:off x="8704521" y="4720856"/>
            <a:ext cx="439479" cy="4226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100" smtClean="0"/>
              <a:pPr/>
              <a:t>25</a:t>
            </a:fld>
            <a:endParaRPr lang="en" dirty="0"/>
          </a:p>
        </p:txBody>
      </p:sp>
    </p:spTree>
    <p:extLst>
      <p:ext uri="{BB962C8B-B14F-4D97-AF65-F5344CB8AC3E}">
        <p14:creationId xmlns:p14="http://schemas.microsoft.com/office/powerpoint/2010/main" val="785285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CB83-BE79-4F45-A8C5-BC5889051CE0}"/>
              </a:ext>
            </a:extLst>
          </p:cNvPr>
          <p:cNvSpPr>
            <a:spLocks noGrp="1"/>
          </p:cNvSpPr>
          <p:nvPr>
            <p:ph type="title"/>
          </p:nvPr>
        </p:nvSpPr>
        <p:spPr>
          <a:xfrm>
            <a:off x="1532150" y="33368"/>
            <a:ext cx="5430064" cy="877329"/>
          </a:xfrm>
        </p:spPr>
        <p:txBody>
          <a:bodyPr/>
          <a:lstStyle/>
          <a:p>
            <a:r>
              <a:rPr lang="en-US" sz="3200" dirty="0">
                <a:latin typeface="Hadassah Friedlaender" panose="02020603050405020304" pitchFamily="18" charset="-79"/>
                <a:cs typeface="Hadassah Friedlaender" panose="02020603050405020304" pitchFamily="18" charset="-79"/>
              </a:rPr>
              <a:t>Hardware</a:t>
            </a:r>
            <a:endParaRPr lang="en-US" dirty="0">
              <a:latin typeface="Hadassah Friedlaender" panose="02020603050405020304" pitchFamily="18" charset="-79"/>
              <a:cs typeface="Hadassah Friedlaender" panose="02020603050405020304" pitchFamily="18" charset="-79"/>
            </a:endParaRPr>
          </a:p>
        </p:txBody>
      </p:sp>
      <p:pic>
        <p:nvPicPr>
          <p:cNvPr id="4" name="Picture 3">
            <a:extLst>
              <a:ext uri="{FF2B5EF4-FFF2-40B4-BE49-F238E27FC236}">
                <a16:creationId xmlns:a16="http://schemas.microsoft.com/office/drawing/2014/main" id="{ADFDF48B-2950-4A13-9DC5-41E36F07F76D}"/>
              </a:ext>
            </a:extLst>
          </p:cNvPr>
          <p:cNvPicPr>
            <a:picLocks noChangeAspect="1"/>
          </p:cNvPicPr>
          <p:nvPr/>
        </p:nvPicPr>
        <p:blipFill>
          <a:blip r:embed="rId3"/>
          <a:stretch>
            <a:fillRect/>
          </a:stretch>
        </p:blipFill>
        <p:spPr>
          <a:xfrm>
            <a:off x="3442831" y="1348426"/>
            <a:ext cx="2900915" cy="2900915"/>
          </a:xfrm>
          <a:prstGeom prst="rect">
            <a:avLst/>
          </a:prstGeom>
        </p:spPr>
      </p:pic>
      <p:pic>
        <p:nvPicPr>
          <p:cNvPr id="6" name="Picture 5">
            <a:extLst>
              <a:ext uri="{FF2B5EF4-FFF2-40B4-BE49-F238E27FC236}">
                <a16:creationId xmlns:a16="http://schemas.microsoft.com/office/drawing/2014/main" id="{F02AA2EE-A44E-4497-91BE-D2C53615ECE2}"/>
              </a:ext>
            </a:extLst>
          </p:cNvPr>
          <p:cNvPicPr>
            <a:picLocks noChangeAspect="1"/>
          </p:cNvPicPr>
          <p:nvPr/>
        </p:nvPicPr>
        <p:blipFill>
          <a:blip r:embed="rId4"/>
          <a:stretch>
            <a:fillRect/>
          </a:stretch>
        </p:blipFill>
        <p:spPr>
          <a:xfrm>
            <a:off x="1884664" y="1007121"/>
            <a:ext cx="1391627" cy="1391627"/>
          </a:xfrm>
          <a:prstGeom prst="rect">
            <a:avLst/>
          </a:prstGeom>
        </p:spPr>
      </p:pic>
      <p:pic>
        <p:nvPicPr>
          <p:cNvPr id="8" name="Picture 7">
            <a:extLst>
              <a:ext uri="{FF2B5EF4-FFF2-40B4-BE49-F238E27FC236}">
                <a16:creationId xmlns:a16="http://schemas.microsoft.com/office/drawing/2014/main" id="{072E955B-7A72-47A7-BF6A-E2B4FBA3CF22}"/>
              </a:ext>
            </a:extLst>
          </p:cNvPr>
          <p:cNvPicPr>
            <a:picLocks noChangeAspect="1"/>
          </p:cNvPicPr>
          <p:nvPr/>
        </p:nvPicPr>
        <p:blipFill>
          <a:blip r:embed="rId5"/>
          <a:stretch>
            <a:fillRect/>
          </a:stretch>
        </p:blipFill>
        <p:spPr>
          <a:xfrm>
            <a:off x="1137757" y="2398748"/>
            <a:ext cx="1055565" cy="1055565"/>
          </a:xfrm>
          <a:prstGeom prst="rect">
            <a:avLst/>
          </a:prstGeom>
        </p:spPr>
      </p:pic>
      <p:pic>
        <p:nvPicPr>
          <p:cNvPr id="10" name="Picture 9">
            <a:extLst>
              <a:ext uri="{FF2B5EF4-FFF2-40B4-BE49-F238E27FC236}">
                <a16:creationId xmlns:a16="http://schemas.microsoft.com/office/drawing/2014/main" id="{DA2A3036-BDE3-4463-8A60-8BA208EF655B}"/>
              </a:ext>
            </a:extLst>
          </p:cNvPr>
          <p:cNvPicPr>
            <a:picLocks noChangeAspect="1"/>
          </p:cNvPicPr>
          <p:nvPr/>
        </p:nvPicPr>
        <p:blipFill>
          <a:blip r:embed="rId6"/>
          <a:stretch>
            <a:fillRect/>
          </a:stretch>
        </p:blipFill>
        <p:spPr>
          <a:xfrm>
            <a:off x="2116678" y="3314701"/>
            <a:ext cx="1828799" cy="1828799"/>
          </a:xfrm>
          <a:prstGeom prst="rect">
            <a:avLst/>
          </a:prstGeom>
        </p:spPr>
      </p:pic>
      <p:pic>
        <p:nvPicPr>
          <p:cNvPr id="12" name="Picture 11">
            <a:extLst>
              <a:ext uri="{FF2B5EF4-FFF2-40B4-BE49-F238E27FC236}">
                <a16:creationId xmlns:a16="http://schemas.microsoft.com/office/drawing/2014/main" id="{5962D663-94FF-4263-9589-E6BA9BE52021}"/>
              </a:ext>
            </a:extLst>
          </p:cNvPr>
          <p:cNvPicPr>
            <a:picLocks noChangeAspect="1"/>
          </p:cNvPicPr>
          <p:nvPr/>
        </p:nvPicPr>
        <p:blipFill>
          <a:blip r:embed="rId7"/>
          <a:stretch>
            <a:fillRect/>
          </a:stretch>
        </p:blipFill>
        <p:spPr>
          <a:xfrm>
            <a:off x="6112923" y="3135386"/>
            <a:ext cx="2008114" cy="2008114"/>
          </a:xfrm>
          <a:prstGeom prst="rect">
            <a:avLst/>
          </a:prstGeom>
        </p:spPr>
      </p:pic>
      <p:pic>
        <p:nvPicPr>
          <p:cNvPr id="14" name="Picture 13">
            <a:extLst>
              <a:ext uri="{FF2B5EF4-FFF2-40B4-BE49-F238E27FC236}">
                <a16:creationId xmlns:a16="http://schemas.microsoft.com/office/drawing/2014/main" id="{964C253A-8620-4DAB-9D7A-D43AE91E6DF5}"/>
              </a:ext>
            </a:extLst>
          </p:cNvPr>
          <p:cNvPicPr>
            <a:picLocks noChangeAspect="1"/>
          </p:cNvPicPr>
          <p:nvPr/>
        </p:nvPicPr>
        <p:blipFill>
          <a:blip r:embed="rId8"/>
          <a:stretch>
            <a:fillRect/>
          </a:stretch>
        </p:blipFill>
        <p:spPr>
          <a:xfrm>
            <a:off x="6962214" y="1455170"/>
            <a:ext cx="1349188" cy="1343138"/>
          </a:xfrm>
          <a:prstGeom prst="rect">
            <a:avLst/>
          </a:prstGeom>
        </p:spPr>
      </p:pic>
      <p:pic>
        <p:nvPicPr>
          <p:cNvPr id="16" name="Picture 15">
            <a:extLst>
              <a:ext uri="{FF2B5EF4-FFF2-40B4-BE49-F238E27FC236}">
                <a16:creationId xmlns:a16="http://schemas.microsoft.com/office/drawing/2014/main" id="{C4B87AC5-A7C2-43DF-852B-46C22D4B4886}"/>
              </a:ext>
            </a:extLst>
          </p:cNvPr>
          <p:cNvPicPr>
            <a:picLocks noChangeAspect="1"/>
          </p:cNvPicPr>
          <p:nvPr/>
        </p:nvPicPr>
        <p:blipFill>
          <a:blip r:embed="rId9"/>
          <a:stretch>
            <a:fillRect/>
          </a:stretch>
        </p:blipFill>
        <p:spPr>
          <a:xfrm>
            <a:off x="4212289" y="430391"/>
            <a:ext cx="2504831" cy="1565519"/>
          </a:xfrm>
          <a:prstGeom prst="rect">
            <a:avLst/>
          </a:prstGeom>
        </p:spPr>
      </p:pic>
      <p:sp>
        <p:nvSpPr>
          <p:cNvPr id="11" name="Slide Number Placeholder 1">
            <a:extLst>
              <a:ext uri="{FF2B5EF4-FFF2-40B4-BE49-F238E27FC236}">
                <a16:creationId xmlns:a16="http://schemas.microsoft.com/office/drawing/2014/main" id="{4F300E45-EB18-451E-B412-1AD227531A26}"/>
              </a:ext>
            </a:extLst>
          </p:cNvPr>
          <p:cNvSpPr txBox="1">
            <a:spLocks/>
          </p:cNvSpPr>
          <p:nvPr/>
        </p:nvSpPr>
        <p:spPr>
          <a:xfrm>
            <a:off x="8704521" y="4720856"/>
            <a:ext cx="439479" cy="4226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100" smtClean="0"/>
              <a:pPr/>
              <a:t>26</a:t>
            </a:fld>
            <a:endParaRPr lang="en" dirty="0"/>
          </a:p>
        </p:txBody>
      </p:sp>
    </p:spTree>
    <p:extLst>
      <p:ext uri="{BB962C8B-B14F-4D97-AF65-F5344CB8AC3E}">
        <p14:creationId xmlns:p14="http://schemas.microsoft.com/office/powerpoint/2010/main" val="3600285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EC42-2AE4-4C2C-9027-BC2BFD82B6CE}"/>
              </a:ext>
            </a:extLst>
          </p:cNvPr>
          <p:cNvSpPr>
            <a:spLocks noGrp="1"/>
          </p:cNvSpPr>
          <p:nvPr>
            <p:ph type="title"/>
          </p:nvPr>
        </p:nvSpPr>
        <p:spPr>
          <a:xfrm>
            <a:off x="1522521" y="0"/>
            <a:ext cx="5430064" cy="877329"/>
          </a:xfrm>
        </p:spPr>
        <p:txBody>
          <a:bodyPr/>
          <a:lstStyle/>
          <a:p>
            <a:r>
              <a:rPr lang="en-US" sz="3200" dirty="0">
                <a:latin typeface="Hadassah Friedlaender" panose="02020603050405020304" pitchFamily="18" charset="-79"/>
                <a:cs typeface="Hadassah Friedlaender" panose="02020603050405020304" pitchFamily="18" charset="-79"/>
              </a:rPr>
              <a:t>Pi Camera Driver</a:t>
            </a:r>
          </a:p>
        </p:txBody>
      </p:sp>
      <p:sp>
        <p:nvSpPr>
          <p:cNvPr id="3" name="Text Placeholder 1">
            <a:extLst>
              <a:ext uri="{FF2B5EF4-FFF2-40B4-BE49-F238E27FC236}">
                <a16:creationId xmlns:a16="http://schemas.microsoft.com/office/drawing/2014/main" id="{ECC3D8D3-4C09-4107-A897-2A96753AA382}"/>
              </a:ext>
            </a:extLst>
          </p:cNvPr>
          <p:cNvSpPr txBox="1">
            <a:spLocks/>
          </p:cNvSpPr>
          <p:nvPr/>
        </p:nvSpPr>
        <p:spPr>
          <a:xfrm>
            <a:off x="226328" y="1481609"/>
            <a:ext cx="4616629" cy="2951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r>
              <a:rPr lang="en-US" sz="2000" b="1" dirty="0">
                <a:solidFill>
                  <a:srgbClr val="00B0F0"/>
                </a:solidFill>
                <a:latin typeface="Hadassah Friedlaender" panose="02020603050405020304" pitchFamily="18" charset="-79"/>
                <a:cs typeface="Hadassah Friedlaender" panose="02020603050405020304" pitchFamily="18" charset="-79"/>
              </a:rPr>
              <a:t>OpenCV</a:t>
            </a:r>
            <a:r>
              <a:rPr lang="en-US" sz="2000" dirty="0">
                <a:latin typeface="Hadassah Friedlaender" panose="02020603050405020304" pitchFamily="18" charset="-79"/>
                <a:cs typeface="Hadassah Friedlaender" panose="02020603050405020304" pitchFamily="18" charset="-79"/>
              </a:rPr>
              <a:t> library is used to operate raspberry pi camera by capturing the frames and storing every frame in specified directory.</a:t>
            </a:r>
          </a:p>
          <a:p>
            <a:pPr marL="101600" algn="ctr"/>
            <a:endParaRPr lang="en-US" sz="2000" dirty="0">
              <a:latin typeface="Hadassah Friedlaender" panose="02020603050405020304" pitchFamily="18" charset="-79"/>
              <a:cs typeface="Hadassah Friedlaender" panose="02020603050405020304" pitchFamily="18" charset="-79"/>
            </a:endParaRPr>
          </a:p>
          <a:p>
            <a:pPr marL="101600" algn="ctr"/>
            <a:r>
              <a:rPr lang="en-US" sz="2000" b="1" dirty="0">
                <a:solidFill>
                  <a:srgbClr val="00B0F0"/>
                </a:solidFill>
                <a:latin typeface="Hadassah Friedlaender" panose="02020603050405020304" pitchFamily="18" charset="-79"/>
                <a:cs typeface="Hadassah Friedlaender" panose="02020603050405020304" pitchFamily="18" charset="-79"/>
              </a:rPr>
              <a:t>OS </a:t>
            </a:r>
            <a:r>
              <a:rPr lang="en-US" sz="2000" dirty="0">
                <a:latin typeface="Hadassah Friedlaender" panose="02020603050405020304" pitchFamily="18" charset="-79"/>
                <a:cs typeface="Hadassah Friedlaender" panose="02020603050405020304" pitchFamily="18" charset="-79"/>
              </a:rPr>
              <a:t>library is used to remove the captured frames when the program is stopped.</a:t>
            </a:r>
          </a:p>
        </p:txBody>
      </p:sp>
      <p:grpSp>
        <p:nvGrpSpPr>
          <p:cNvPr id="4" name="Group 3">
            <a:extLst>
              <a:ext uri="{FF2B5EF4-FFF2-40B4-BE49-F238E27FC236}">
                <a16:creationId xmlns:a16="http://schemas.microsoft.com/office/drawing/2014/main" id="{E57EEEE2-BE29-4D58-BC32-F46574AF8F33}"/>
              </a:ext>
            </a:extLst>
          </p:cNvPr>
          <p:cNvGrpSpPr/>
          <p:nvPr/>
        </p:nvGrpSpPr>
        <p:grpSpPr>
          <a:xfrm>
            <a:off x="4993965" y="1096996"/>
            <a:ext cx="4150035" cy="3336013"/>
            <a:chOff x="4993965" y="1096996"/>
            <a:chExt cx="4150035" cy="3336013"/>
          </a:xfrm>
        </p:grpSpPr>
        <p:pic>
          <p:nvPicPr>
            <p:cNvPr id="39" name="Picture 38">
              <a:extLst>
                <a:ext uri="{FF2B5EF4-FFF2-40B4-BE49-F238E27FC236}">
                  <a16:creationId xmlns:a16="http://schemas.microsoft.com/office/drawing/2014/main" id="{7C7AD56A-C979-4553-AF23-1027587B43D4}"/>
                </a:ext>
              </a:extLst>
            </p:cNvPr>
            <p:cNvPicPr>
              <a:picLocks noChangeAspect="1"/>
            </p:cNvPicPr>
            <p:nvPr/>
          </p:nvPicPr>
          <p:blipFill>
            <a:blip r:embed="rId3"/>
            <a:stretch>
              <a:fillRect/>
            </a:stretch>
          </p:blipFill>
          <p:spPr>
            <a:xfrm>
              <a:off x="5319967" y="3045362"/>
              <a:ext cx="859125" cy="490928"/>
            </a:xfrm>
            <a:prstGeom prst="rect">
              <a:avLst/>
            </a:prstGeom>
          </p:spPr>
        </p:pic>
        <p:sp>
          <p:nvSpPr>
            <p:cNvPr id="40" name="Arrow: Down 39">
              <a:extLst>
                <a:ext uri="{FF2B5EF4-FFF2-40B4-BE49-F238E27FC236}">
                  <a16:creationId xmlns:a16="http://schemas.microsoft.com/office/drawing/2014/main" id="{6D016399-7A8B-4C8A-881D-24D50EB8710D}"/>
                </a:ext>
              </a:extLst>
            </p:cNvPr>
            <p:cNvSpPr/>
            <p:nvPr/>
          </p:nvSpPr>
          <p:spPr>
            <a:xfrm>
              <a:off x="5632749" y="2387601"/>
              <a:ext cx="142027" cy="4909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F8A21DAB-29B0-45D6-B286-B450F058E721}"/>
                </a:ext>
              </a:extLst>
            </p:cNvPr>
            <p:cNvSpPr/>
            <p:nvPr/>
          </p:nvSpPr>
          <p:spPr>
            <a:xfrm>
              <a:off x="6354839" y="3291830"/>
              <a:ext cx="694218" cy="1489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4692FF7-845B-4408-A70E-BFB008C8B508}"/>
                </a:ext>
              </a:extLst>
            </p:cNvPr>
            <p:cNvSpPr txBox="1"/>
            <p:nvPr/>
          </p:nvSpPr>
          <p:spPr>
            <a:xfrm>
              <a:off x="5701750" y="2475008"/>
              <a:ext cx="1250835" cy="246221"/>
            </a:xfrm>
            <a:prstGeom prst="rect">
              <a:avLst/>
            </a:prstGeom>
            <a:noFill/>
          </p:spPr>
          <p:txBody>
            <a:bodyPr wrap="square" rtlCol="0">
              <a:spAutoFit/>
            </a:bodyPr>
            <a:lstStyle/>
            <a:p>
              <a:r>
                <a:rPr lang="en-US" sz="1000" dirty="0">
                  <a:solidFill>
                    <a:schemeClr val="accent1"/>
                  </a:solidFill>
                  <a:latin typeface="Consolas" panose="020B0609020204030204" pitchFamily="49" charset="0"/>
                </a:rPr>
                <a:t>cv2.imread()</a:t>
              </a:r>
            </a:p>
          </p:txBody>
        </p:sp>
        <p:sp>
          <p:nvSpPr>
            <p:cNvPr id="43" name="TextBox 42">
              <a:extLst>
                <a:ext uri="{FF2B5EF4-FFF2-40B4-BE49-F238E27FC236}">
                  <a16:creationId xmlns:a16="http://schemas.microsoft.com/office/drawing/2014/main" id="{106E4528-3C16-4E86-A1E2-412BAA4E8CC5}"/>
                </a:ext>
              </a:extLst>
            </p:cNvPr>
            <p:cNvSpPr txBox="1"/>
            <p:nvPr/>
          </p:nvSpPr>
          <p:spPr>
            <a:xfrm>
              <a:off x="6146419" y="3028783"/>
              <a:ext cx="1250835" cy="246221"/>
            </a:xfrm>
            <a:prstGeom prst="rect">
              <a:avLst/>
            </a:prstGeom>
            <a:noFill/>
          </p:spPr>
          <p:txBody>
            <a:bodyPr wrap="square" rtlCol="0">
              <a:spAutoFit/>
            </a:bodyPr>
            <a:lstStyle/>
            <a:p>
              <a:r>
                <a:rPr lang="en-US" sz="1000" dirty="0">
                  <a:solidFill>
                    <a:schemeClr val="accent1"/>
                  </a:solidFill>
                  <a:latin typeface="Consolas" panose="020B0609020204030204" pitchFamily="49" charset="0"/>
                </a:rPr>
                <a:t>cv2.imwrite()</a:t>
              </a:r>
            </a:p>
          </p:txBody>
        </p:sp>
        <p:pic>
          <p:nvPicPr>
            <p:cNvPr id="44" name="Picture 43">
              <a:extLst>
                <a:ext uri="{FF2B5EF4-FFF2-40B4-BE49-F238E27FC236}">
                  <a16:creationId xmlns:a16="http://schemas.microsoft.com/office/drawing/2014/main" id="{4ACFDCE6-9927-49D3-A700-70C349D344FD}"/>
                </a:ext>
              </a:extLst>
            </p:cNvPr>
            <p:cNvPicPr>
              <a:picLocks noChangeAspect="1"/>
            </p:cNvPicPr>
            <p:nvPr/>
          </p:nvPicPr>
          <p:blipFill>
            <a:blip r:embed="rId4"/>
            <a:stretch>
              <a:fillRect/>
            </a:stretch>
          </p:blipFill>
          <p:spPr>
            <a:xfrm>
              <a:off x="7301880" y="1096996"/>
              <a:ext cx="1690173" cy="2681124"/>
            </a:xfrm>
            <a:prstGeom prst="rect">
              <a:avLst/>
            </a:prstGeom>
          </p:spPr>
        </p:pic>
        <p:pic>
          <p:nvPicPr>
            <p:cNvPr id="45" name="Picture 44">
              <a:extLst>
                <a:ext uri="{FF2B5EF4-FFF2-40B4-BE49-F238E27FC236}">
                  <a16:creationId xmlns:a16="http://schemas.microsoft.com/office/drawing/2014/main" id="{887AF5FF-6E34-404D-8366-D22951F985FD}"/>
                </a:ext>
              </a:extLst>
            </p:cNvPr>
            <p:cNvPicPr>
              <a:picLocks noChangeAspect="1"/>
            </p:cNvPicPr>
            <p:nvPr/>
          </p:nvPicPr>
          <p:blipFill>
            <a:blip r:embed="rId5"/>
            <a:stretch>
              <a:fillRect/>
            </a:stretch>
          </p:blipFill>
          <p:spPr>
            <a:xfrm>
              <a:off x="5295980" y="1529860"/>
              <a:ext cx="752951" cy="759470"/>
            </a:xfrm>
            <a:prstGeom prst="rect">
              <a:avLst/>
            </a:prstGeom>
          </p:spPr>
        </p:pic>
        <p:sp>
          <p:nvSpPr>
            <p:cNvPr id="46" name="TextBox 45">
              <a:extLst>
                <a:ext uri="{FF2B5EF4-FFF2-40B4-BE49-F238E27FC236}">
                  <a16:creationId xmlns:a16="http://schemas.microsoft.com/office/drawing/2014/main" id="{E946D464-A8F2-4BD9-82C1-36041A3C6138}"/>
                </a:ext>
              </a:extLst>
            </p:cNvPr>
            <p:cNvSpPr txBox="1"/>
            <p:nvPr/>
          </p:nvSpPr>
          <p:spPr>
            <a:xfrm>
              <a:off x="4993965" y="1283639"/>
              <a:ext cx="1561622" cy="246221"/>
            </a:xfrm>
            <a:prstGeom prst="rect">
              <a:avLst/>
            </a:prstGeom>
            <a:noFill/>
          </p:spPr>
          <p:txBody>
            <a:bodyPr wrap="square" rtlCol="0">
              <a:spAutoFit/>
            </a:bodyPr>
            <a:lstStyle/>
            <a:p>
              <a:r>
                <a:rPr lang="en-US" sz="1000" dirty="0">
                  <a:solidFill>
                    <a:schemeClr val="accent1"/>
                  </a:solidFill>
                  <a:latin typeface="Consolas" panose="020B0609020204030204" pitchFamily="49" charset="0"/>
                </a:rPr>
                <a:t>Cv2.videocapture(0)</a:t>
              </a:r>
            </a:p>
          </p:txBody>
        </p:sp>
        <p:sp>
          <p:nvSpPr>
            <p:cNvPr id="47" name="Arrow: Down 46">
              <a:extLst>
                <a:ext uri="{FF2B5EF4-FFF2-40B4-BE49-F238E27FC236}">
                  <a16:creationId xmlns:a16="http://schemas.microsoft.com/office/drawing/2014/main" id="{2F60BE0E-444C-4149-B36B-E65B14962D7A}"/>
                </a:ext>
              </a:extLst>
            </p:cNvPr>
            <p:cNvSpPr/>
            <p:nvPr/>
          </p:nvSpPr>
          <p:spPr>
            <a:xfrm>
              <a:off x="8075952" y="3942081"/>
              <a:ext cx="142027" cy="4909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B4A1A6F-7A40-4BC7-B6F2-573E2F9CDF07}"/>
                </a:ext>
              </a:extLst>
            </p:cNvPr>
            <p:cNvSpPr txBox="1"/>
            <p:nvPr/>
          </p:nvSpPr>
          <p:spPr>
            <a:xfrm>
              <a:off x="8146966" y="4046504"/>
              <a:ext cx="997034" cy="246221"/>
            </a:xfrm>
            <a:prstGeom prst="rect">
              <a:avLst/>
            </a:prstGeom>
            <a:noFill/>
          </p:spPr>
          <p:txBody>
            <a:bodyPr wrap="square" rtlCol="0">
              <a:spAutoFit/>
            </a:bodyPr>
            <a:lstStyle/>
            <a:p>
              <a:r>
                <a:rPr lang="en-US" sz="1000" dirty="0" err="1">
                  <a:solidFill>
                    <a:schemeClr val="accent1"/>
                  </a:solidFill>
                  <a:latin typeface="Consolas" panose="020B0609020204030204" pitchFamily="49" charset="0"/>
                </a:rPr>
                <a:t>os.remove</a:t>
              </a:r>
              <a:r>
                <a:rPr lang="en-US" sz="1000" dirty="0">
                  <a:solidFill>
                    <a:schemeClr val="accent1"/>
                  </a:solidFill>
                  <a:latin typeface="Consolas" panose="020B0609020204030204" pitchFamily="49" charset="0"/>
                </a:rPr>
                <a:t>()</a:t>
              </a:r>
            </a:p>
          </p:txBody>
        </p:sp>
      </p:grpSp>
      <p:sp>
        <p:nvSpPr>
          <p:cNvPr id="15" name="Slide Number Placeholder 1">
            <a:extLst>
              <a:ext uri="{FF2B5EF4-FFF2-40B4-BE49-F238E27FC236}">
                <a16:creationId xmlns:a16="http://schemas.microsoft.com/office/drawing/2014/main" id="{B0306721-1901-4E3F-9151-6813845ED198}"/>
              </a:ext>
            </a:extLst>
          </p:cNvPr>
          <p:cNvSpPr txBox="1">
            <a:spLocks/>
          </p:cNvSpPr>
          <p:nvPr/>
        </p:nvSpPr>
        <p:spPr>
          <a:xfrm>
            <a:off x="8704521" y="4720856"/>
            <a:ext cx="439479" cy="4226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100" smtClean="0"/>
              <a:pPr/>
              <a:t>27</a:t>
            </a:fld>
            <a:endParaRPr lang="en" dirty="0"/>
          </a:p>
        </p:txBody>
      </p:sp>
    </p:spTree>
    <p:extLst>
      <p:ext uri="{BB962C8B-B14F-4D97-AF65-F5344CB8AC3E}">
        <p14:creationId xmlns:p14="http://schemas.microsoft.com/office/powerpoint/2010/main" val="70327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0030-AB9C-4478-B729-40BA69B316F6}"/>
              </a:ext>
            </a:extLst>
          </p:cNvPr>
          <p:cNvSpPr>
            <a:spLocks noGrp="1"/>
          </p:cNvSpPr>
          <p:nvPr>
            <p:ph type="title"/>
          </p:nvPr>
        </p:nvSpPr>
        <p:spPr>
          <a:xfrm>
            <a:off x="1524308" y="38413"/>
            <a:ext cx="6642378" cy="877329"/>
          </a:xfrm>
        </p:spPr>
        <p:txBody>
          <a:bodyPr/>
          <a:lstStyle/>
          <a:p>
            <a:r>
              <a:rPr lang="en-US" sz="3200" dirty="0">
                <a:latin typeface="Hadassah Friedlaender" panose="02020603050405020304" pitchFamily="18" charset="-79"/>
                <a:cs typeface="Hadassah Friedlaender" panose="02020603050405020304" pitchFamily="18" charset="-79"/>
              </a:rPr>
              <a:t>Flow Chart</a:t>
            </a:r>
          </a:p>
        </p:txBody>
      </p:sp>
      <p:grpSp>
        <p:nvGrpSpPr>
          <p:cNvPr id="3" name="Group 2">
            <a:extLst>
              <a:ext uri="{FF2B5EF4-FFF2-40B4-BE49-F238E27FC236}">
                <a16:creationId xmlns:a16="http://schemas.microsoft.com/office/drawing/2014/main" id="{45D22CE4-BC51-43C9-8BA7-7EFE46B178BA}"/>
              </a:ext>
            </a:extLst>
          </p:cNvPr>
          <p:cNvGrpSpPr/>
          <p:nvPr/>
        </p:nvGrpSpPr>
        <p:grpSpPr>
          <a:xfrm>
            <a:off x="218830" y="1383279"/>
            <a:ext cx="8776678" cy="3540554"/>
            <a:chOff x="218830" y="1383279"/>
            <a:chExt cx="8776678" cy="3540554"/>
          </a:xfrm>
        </p:grpSpPr>
        <p:sp>
          <p:nvSpPr>
            <p:cNvPr id="7" name="Flowchart: Terminator 6">
              <a:extLst>
                <a:ext uri="{FF2B5EF4-FFF2-40B4-BE49-F238E27FC236}">
                  <a16:creationId xmlns:a16="http://schemas.microsoft.com/office/drawing/2014/main" id="{70A950CA-612C-487D-B718-1F04528A827E}"/>
                </a:ext>
              </a:extLst>
            </p:cNvPr>
            <p:cNvSpPr/>
            <p:nvPr/>
          </p:nvSpPr>
          <p:spPr>
            <a:xfrm>
              <a:off x="218830" y="1383279"/>
              <a:ext cx="1359877" cy="539261"/>
            </a:xfrm>
            <a:prstGeom prst="flowChartTermina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Start</a:t>
              </a:r>
              <a:endParaRPr lang="en-US" dirty="0"/>
            </a:p>
          </p:txBody>
        </p:sp>
        <p:sp>
          <p:nvSpPr>
            <p:cNvPr id="8" name="Flowchart: Data 7">
              <a:extLst>
                <a:ext uri="{FF2B5EF4-FFF2-40B4-BE49-F238E27FC236}">
                  <a16:creationId xmlns:a16="http://schemas.microsoft.com/office/drawing/2014/main" id="{50CF0D88-3798-4F6B-A8D6-2FDF4B11E1EA}"/>
                </a:ext>
              </a:extLst>
            </p:cNvPr>
            <p:cNvSpPr/>
            <p:nvPr/>
          </p:nvSpPr>
          <p:spPr>
            <a:xfrm>
              <a:off x="218830" y="2302119"/>
              <a:ext cx="1359877" cy="539261"/>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Image counter+1</a:t>
              </a:r>
            </a:p>
          </p:txBody>
        </p:sp>
        <p:sp>
          <p:nvSpPr>
            <p:cNvPr id="9" name="Flowchart: Process 8">
              <a:extLst>
                <a:ext uri="{FF2B5EF4-FFF2-40B4-BE49-F238E27FC236}">
                  <a16:creationId xmlns:a16="http://schemas.microsoft.com/office/drawing/2014/main" id="{68716B8C-6AAE-41B0-9E76-975183DBE8A5}"/>
                </a:ext>
              </a:extLst>
            </p:cNvPr>
            <p:cNvSpPr/>
            <p:nvPr/>
          </p:nvSpPr>
          <p:spPr>
            <a:xfrm>
              <a:off x="2077524" y="2302119"/>
              <a:ext cx="1359877" cy="5392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Capture frame</a:t>
              </a:r>
            </a:p>
          </p:txBody>
        </p:sp>
        <p:sp>
          <p:nvSpPr>
            <p:cNvPr id="10" name="Flowchart: Process 9">
              <a:extLst>
                <a:ext uri="{FF2B5EF4-FFF2-40B4-BE49-F238E27FC236}">
                  <a16:creationId xmlns:a16="http://schemas.microsoft.com/office/drawing/2014/main" id="{5D843E57-45C3-40D0-94CA-390162668359}"/>
                </a:ext>
              </a:extLst>
            </p:cNvPr>
            <p:cNvSpPr/>
            <p:nvPr/>
          </p:nvSpPr>
          <p:spPr>
            <a:xfrm>
              <a:off x="3936218" y="2302606"/>
              <a:ext cx="1359877" cy="5392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Store frame</a:t>
              </a:r>
            </a:p>
          </p:txBody>
        </p:sp>
        <p:sp>
          <p:nvSpPr>
            <p:cNvPr id="11" name="Flowchart: Process 10">
              <a:extLst>
                <a:ext uri="{FF2B5EF4-FFF2-40B4-BE49-F238E27FC236}">
                  <a16:creationId xmlns:a16="http://schemas.microsoft.com/office/drawing/2014/main" id="{F6FBF8E1-0542-408F-AAAB-DA28E062F3B1}"/>
                </a:ext>
              </a:extLst>
            </p:cNvPr>
            <p:cNvSpPr/>
            <p:nvPr/>
          </p:nvSpPr>
          <p:spPr>
            <a:xfrm>
              <a:off x="5975836" y="3363514"/>
              <a:ext cx="1359877" cy="5392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Remove all frames</a:t>
              </a:r>
            </a:p>
          </p:txBody>
        </p:sp>
        <p:cxnSp>
          <p:nvCxnSpPr>
            <p:cNvPr id="13" name="Straight Arrow Connector 12">
              <a:extLst>
                <a:ext uri="{FF2B5EF4-FFF2-40B4-BE49-F238E27FC236}">
                  <a16:creationId xmlns:a16="http://schemas.microsoft.com/office/drawing/2014/main" id="{8667AB7F-9EEC-4C65-A684-E054A4851DCB}"/>
                </a:ext>
              </a:extLst>
            </p:cNvPr>
            <p:cNvCxnSpPr>
              <a:stCxn id="7" idx="2"/>
              <a:endCxn id="8" idx="1"/>
            </p:cNvCxnSpPr>
            <p:nvPr/>
          </p:nvCxnSpPr>
          <p:spPr>
            <a:xfrm>
              <a:off x="898769" y="1922540"/>
              <a:ext cx="0" cy="379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6B34BE-F17A-4EBC-BE82-4AFE9639BE94}"/>
                </a:ext>
              </a:extLst>
            </p:cNvPr>
            <p:cNvCxnSpPr>
              <a:cxnSpLocks/>
              <a:endCxn id="9" idx="1"/>
            </p:cNvCxnSpPr>
            <p:nvPr/>
          </p:nvCxnSpPr>
          <p:spPr>
            <a:xfrm flipV="1">
              <a:off x="1201028" y="2571750"/>
              <a:ext cx="8764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11BB4A-91DD-4A4A-A047-DA55FECA6DC6}"/>
                </a:ext>
              </a:extLst>
            </p:cNvPr>
            <p:cNvCxnSpPr>
              <a:stCxn id="9" idx="3"/>
              <a:endCxn id="10" idx="1"/>
            </p:cNvCxnSpPr>
            <p:nvPr/>
          </p:nvCxnSpPr>
          <p:spPr>
            <a:xfrm>
              <a:off x="3437401" y="2571750"/>
              <a:ext cx="498817" cy="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Decision 18">
              <a:extLst>
                <a:ext uri="{FF2B5EF4-FFF2-40B4-BE49-F238E27FC236}">
                  <a16:creationId xmlns:a16="http://schemas.microsoft.com/office/drawing/2014/main" id="{6F5E3717-9D53-46B1-BF53-E0788CF042D5}"/>
                </a:ext>
              </a:extLst>
            </p:cNvPr>
            <p:cNvSpPr/>
            <p:nvPr/>
          </p:nvSpPr>
          <p:spPr>
            <a:xfrm>
              <a:off x="5840045" y="2166525"/>
              <a:ext cx="1631461" cy="810447"/>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Stop pressed?</a:t>
              </a:r>
            </a:p>
          </p:txBody>
        </p:sp>
        <p:sp>
          <p:nvSpPr>
            <p:cNvPr id="21" name="Flowchart: Data 20">
              <a:extLst>
                <a:ext uri="{FF2B5EF4-FFF2-40B4-BE49-F238E27FC236}">
                  <a16:creationId xmlns:a16="http://schemas.microsoft.com/office/drawing/2014/main" id="{1681663F-4A75-45FA-8F72-84E58B81FD0F}"/>
                </a:ext>
              </a:extLst>
            </p:cNvPr>
            <p:cNvSpPr/>
            <p:nvPr/>
          </p:nvSpPr>
          <p:spPr>
            <a:xfrm>
              <a:off x="5754076" y="4289317"/>
              <a:ext cx="1495667" cy="634516"/>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counter=0</a:t>
              </a:r>
            </a:p>
          </p:txBody>
        </p:sp>
        <p:sp>
          <p:nvSpPr>
            <p:cNvPr id="22" name="Flowchart: Terminator 21">
              <a:extLst>
                <a:ext uri="{FF2B5EF4-FFF2-40B4-BE49-F238E27FC236}">
                  <a16:creationId xmlns:a16="http://schemas.microsoft.com/office/drawing/2014/main" id="{690D4DC3-520D-499C-A09D-675F8E0CEFE6}"/>
                </a:ext>
              </a:extLst>
            </p:cNvPr>
            <p:cNvSpPr/>
            <p:nvPr/>
          </p:nvSpPr>
          <p:spPr>
            <a:xfrm>
              <a:off x="7635631" y="4336944"/>
              <a:ext cx="1359877" cy="539261"/>
            </a:xfrm>
            <a:prstGeom prst="flowChartTermina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End</a:t>
              </a:r>
              <a:endParaRPr lang="en-US" dirty="0"/>
            </a:p>
          </p:txBody>
        </p:sp>
        <p:cxnSp>
          <p:nvCxnSpPr>
            <p:cNvPr id="26" name="Straight Arrow Connector 25">
              <a:extLst>
                <a:ext uri="{FF2B5EF4-FFF2-40B4-BE49-F238E27FC236}">
                  <a16:creationId xmlns:a16="http://schemas.microsoft.com/office/drawing/2014/main" id="{E1C0C853-1614-4CEC-A802-3647E56950D6}"/>
                </a:ext>
              </a:extLst>
            </p:cNvPr>
            <p:cNvCxnSpPr>
              <a:stCxn id="10" idx="3"/>
              <a:endCxn id="19" idx="1"/>
            </p:cNvCxnSpPr>
            <p:nvPr/>
          </p:nvCxnSpPr>
          <p:spPr>
            <a:xfrm flipV="1">
              <a:off x="5296095" y="2571749"/>
              <a:ext cx="543950" cy="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7D886BAF-0C87-4741-A38C-E6539771BDB5}"/>
                </a:ext>
              </a:extLst>
            </p:cNvPr>
            <p:cNvCxnSpPr>
              <a:stCxn id="19" idx="0"/>
            </p:cNvCxnSpPr>
            <p:nvPr/>
          </p:nvCxnSpPr>
          <p:spPr>
            <a:xfrm rot="16200000" flipV="1">
              <a:off x="3717825" y="-771426"/>
              <a:ext cx="118894" cy="57570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166CDA-4DF1-40BB-A359-BB81F00A7D55}"/>
                </a:ext>
              </a:extLst>
            </p:cNvPr>
            <p:cNvCxnSpPr>
              <a:stCxn id="19" idx="2"/>
              <a:endCxn id="11" idx="0"/>
            </p:cNvCxnSpPr>
            <p:nvPr/>
          </p:nvCxnSpPr>
          <p:spPr>
            <a:xfrm flipH="1">
              <a:off x="6655775" y="2976972"/>
              <a:ext cx="1" cy="38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4CFE0D0-BB19-4875-8614-9F6342CE9484}"/>
                </a:ext>
              </a:extLst>
            </p:cNvPr>
            <p:cNvCxnSpPr>
              <a:stCxn id="11" idx="2"/>
              <a:endCxn id="21" idx="0"/>
            </p:cNvCxnSpPr>
            <p:nvPr/>
          </p:nvCxnSpPr>
          <p:spPr>
            <a:xfrm flipH="1">
              <a:off x="6651476" y="3902775"/>
              <a:ext cx="4299" cy="38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8AD39D2-D96F-4ECE-9606-B64D886810A6}"/>
                </a:ext>
              </a:extLst>
            </p:cNvPr>
            <p:cNvCxnSpPr>
              <a:stCxn id="21" idx="5"/>
              <a:endCxn id="22" idx="1"/>
            </p:cNvCxnSpPr>
            <p:nvPr/>
          </p:nvCxnSpPr>
          <p:spPr>
            <a:xfrm>
              <a:off x="7100176" y="4606575"/>
              <a:ext cx="535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C7A58AC-CC26-49CC-850D-3B9CCAC1AC28}"/>
                </a:ext>
              </a:extLst>
            </p:cNvPr>
            <p:cNvSpPr txBox="1"/>
            <p:nvPr/>
          </p:nvSpPr>
          <p:spPr>
            <a:xfrm>
              <a:off x="6374900" y="1757909"/>
              <a:ext cx="413896" cy="307777"/>
            </a:xfrm>
            <a:prstGeom prst="rect">
              <a:avLst/>
            </a:prstGeom>
            <a:noFill/>
          </p:spPr>
          <p:txBody>
            <a:bodyPr wrap="none" rtlCol="0">
              <a:spAutoFit/>
            </a:bodyPr>
            <a:lstStyle/>
            <a:p>
              <a:r>
                <a:rPr lang="en-US" dirty="0"/>
                <a:t>No</a:t>
              </a:r>
            </a:p>
          </p:txBody>
        </p:sp>
        <p:sp>
          <p:nvSpPr>
            <p:cNvPr id="39" name="TextBox 38">
              <a:extLst>
                <a:ext uri="{FF2B5EF4-FFF2-40B4-BE49-F238E27FC236}">
                  <a16:creationId xmlns:a16="http://schemas.microsoft.com/office/drawing/2014/main" id="{076B903C-F663-4D29-B1AF-D57E7169C262}"/>
                </a:ext>
              </a:extLst>
            </p:cNvPr>
            <p:cNvSpPr txBox="1"/>
            <p:nvPr/>
          </p:nvSpPr>
          <p:spPr>
            <a:xfrm>
              <a:off x="6788796" y="2986453"/>
              <a:ext cx="494046" cy="307777"/>
            </a:xfrm>
            <a:prstGeom prst="rect">
              <a:avLst/>
            </a:prstGeom>
            <a:noFill/>
          </p:spPr>
          <p:txBody>
            <a:bodyPr wrap="none" rtlCol="0">
              <a:spAutoFit/>
            </a:bodyPr>
            <a:lstStyle/>
            <a:p>
              <a:r>
                <a:rPr lang="en-US" dirty="0"/>
                <a:t>Yes</a:t>
              </a:r>
            </a:p>
          </p:txBody>
        </p:sp>
      </p:grpSp>
      <p:sp>
        <p:nvSpPr>
          <p:cNvPr id="23" name="Slide Number Placeholder 1">
            <a:extLst>
              <a:ext uri="{FF2B5EF4-FFF2-40B4-BE49-F238E27FC236}">
                <a16:creationId xmlns:a16="http://schemas.microsoft.com/office/drawing/2014/main" id="{89358B02-7E16-45FA-9FAB-9102F88F303F}"/>
              </a:ext>
            </a:extLst>
          </p:cNvPr>
          <p:cNvSpPr txBox="1">
            <a:spLocks/>
          </p:cNvSpPr>
          <p:nvPr/>
        </p:nvSpPr>
        <p:spPr>
          <a:xfrm>
            <a:off x="8775768" y="4876205"/>
            <a:ext cx="439479" cy="4226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100" smtClean="0"/>
              <a:pPr/>
              <a:t>28</a:t>
            </a:fld>
            <a:endParaRPr lang="en" dirty="0"/>
          </a:p>
        </p:txBody>
      </p:sp>
    </p:spTree>
    <p:extLst>
      <p:ext uri="{BB962C8B-B14F-4D97-AF65-F5344CB8AC3E}">
        <p14:creationId xmlns:p14="http://schemas.microsoft.com/office/powerpoint/2010/main" val="3390832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8CA20-2DE2-459C-AEA0-F74112E68625}"/>
              </a:ext>
            </a:extLst>
          </p:cNvPr>
          <p:cNvSpPr>
            <a:spLocks noGrp="1"/>
          </p:cNvSpPr>
          <p:nvPr>
            <p:ph type="title"/>
          </p:nvPr>
        </p:nvSpPr>
        <p:spPr>
          <a:xfrm>
            <a:off x="1577647" y="80656"/>
            <a:ext cx="7119117" cy="877329"/>
          </a:xfrm>
        </p:spPr>
        <p:txBody>
          <a:bodyPr/>
          <a:lstStyle/>
          <a:p>
            <a:r>
              <a:rPr lang="en-US" dirty="0">
                <a:latin typeface="Hadassah Friedlaender" panose="02020603050405020304" pitchFamily="18" charset="-79"/>
                <a:cs typeface="Hadassah Friedlaender" panose="02020603050405020304" pitchFamily="18" charset="-79"/>
              </a:rPr>
              <a:t>MySQL</a:t>
            </a:r>
          </a:p>
        </p:txBody>
      </p:sp>
      <p:sp>
        <p:nvSpPr>
          <p:cNvPr id="3" name="Text Placeholder 1">
            <a:extLst>
              <a:ext uri="{FF2B5EF4-FFF2-40B4-BE49-F238E27FC236}">
                <a16:creationId xmlns:a16="http://schemas.microsoft.com/office/drawing/2014/main" id="{29CBC641-B498-4AA2-B75E-8CF334E587FA}"/>
              </a:ext>
            </a:extLst>
          </p:cNvPr>
          <p:cNvSpPr txBox="1">
            <a:spLocks/>
          </p:cNvSpPr>
          <p:nvPr/>
        </p:nvSpPr>
        <p:spPr>
          <a:xfrm>
            <a:off x="77471" y="3196491"/>
            <a:ext cx="5002528" cy="172734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r>
              <a:rPr lang="en-US" sz="1800" b="1" dirty="0">
                <a:solidFill>
                  <a:srgbClr val="00B0F0"/>
                </a:solidFill>
                <a:latin typeface="Barlow Semi Condensed"/>
              </a:rPr>
              <a:t>MySQL- Python Connector </a:t>
            </a:r>
            <a:r>
              <a:rPr lang="en-US" sz="1800" dirty="0">
                <a:latin typeface="Barlow Semi Condensed"/>
              </a:rPr>
              <a:t>is preferred over</a:t>
            </a:r>
            <a:r>
              <a:rPr lang="en-US" sz="1800" b="1" dirty="0">
                <a:solidFill>
                  <a:srgbClr val="00B0F0"/>
                </a:solidFill>
                <a:latin typeface="Barlow Semi Condensed"/>
              </a:rPr>
              <a:t> phpMyAdmin </a:t>
            </a:r>
            <a:r>
              <a:rPr lang="en-US" sz="1800" dirty="0">
                <a:latin typeface="Barlow Semi Condensed"/>
              </a:rPr>
              <a:t>because we needed to interact with database using model and GUI which are written in python.</a:t>
            </a:r>
          </a:p>
        </p:txBody>
      </p:sp>
      <p:sp>
        <p:nvSpPr>
          <p:cNvPr id="8" name="TextBox 7">
            <a:extLst>
              <a:ext uri="{FF2B5EF4-FFF2-40B4-BE49-F238E27FC236}">
                <a16:creationId xmlns:a16="http://schemas.microsoft.com/office/drawing/2014/main" id="{4876D99E-2606-4B7D-B231-0017BE1D02BB}"/>
              </a:ext>
            </a:extLst>
          </p:cNvPr>
          <p:cNvSpPr txBox="1"/>
          <p:nvPr/>
        </p:nvSpPr>
        <p:spPr>
          <a:xfrm>
            <a:off x="-1" y="1400042"/>
            <a:ext cx="5079999" cy="1200329"/>
          </a:xfrm>
          <a:prstGeom prst="rect">
            <a:avLst/>
          </a:prstGeom>
          <a:noFill/>
        </p:spPr>
        <p:txBody>
          <a:bodyPr wrap="square">
            <a:spAutoFit/>
          </a:bodyPr>
          <a:lstStyle/>
          <a:p>
            <a:pPr marL="101600" algn="ctr"/>
            <a:r>
              <a:rPr lang="en-US" sz="1800" b="1" dirty="0">
                <a:solidFill>
                  <a:srgbClr val="00B0F0"/>
                </a:solidFill>
                <a:latin typeface="Hadassah Friedlaender" panose="02020603050405020304" pitchFamily="18" charset="-79"/>
                <a:cs typeface="Hadassah Friedlaender" panose="02020603050405020304" pitchFamily="18" charset="-79"/>
              </a:rPr>
              <a:t>MySQL </a:t>
            </a:r>
            <a:r>
              <a:rPr lang="en-US" sz="1800" dirty="0">
                <a:latin typeface="Hadassah Friedlaender" panose="02020603050405020304" pitchFamily="18" charset="-79"/>
                <a:cs typeface="Hadassah Friedlaender" panose="02020603050405020304" pitchFamily="18" charset="-79"/>
              </a:rPr>
              <a:t> is a relational DBMS, it defines relationships in forms of tables and usually have predefined datatype mostly used in web database.</a:t>
            </a:r>
          </a:p>
        </p:txBody>
      </p:sp>
      <p:grpSp>
        <p:nvGrpSpPr>
          <p:cNvPr id="4" name="Group 3">
            <a:extLst>
              <a:ext uri="{FF2B5EF4-FFF2-40B4-BE49-F238E27FC236}">
                <a16:creationId xmlns:a16="http://schemas.microsoft.com/office/drawing/2014/main" id="{59313321-0440-4040-99A9-E30F254A4198}"/>
              </a:ext>
            </a:extLst>
          </p:cNvPr>
          <p:cNvGrpSpPr/>
          <p:nvPr/>
        </p:nvGrpSpPr>
        <p:grpSpPr>
          <a:xfrm>
            <a:off x="5689392" y="755825"/>
            <a:ext cx="3167392" cy="4061186"/>
            <a:chOff x="5689392" y="755825"/>
            <a:chExt cx="3167392" cy="4061186"/>
          </a:xfrm>
        </p:grpSpPr>
        <p:pic>
          <p:nvPicPr>
            <p:cNvPr id="11" name="Picture 10">
              <a:extLst>
                <a:ext uri="{FF2B5EF4-FFF2-40B4-BE49-F238E27FC236}">
                  <a16:creationId xmlns:a16="http://schemas.microsoft.com/office/drawing/2014/main" id="{2AFC6294-BD7A-496C-922E-F6B0820D0146}"/>
                </a:ext>
              </a:extLst>
            </p:cNvPr>
            <p:cNvPicPr>
              <a:picLocks noChangeAspect="1"/>
            </p:cNvPicPr>
            <p:nvPr/>
          </p:nvPicPr>
          <p:blipFill>
            <a:blip r:embed="rId3"/>
            <a:stretch>
              <a:fillRect/>
            </a:stretch>
          </p:blipFill>
          <p:spPr>
            <a:xfrm>
              <a:off x="5689392" y="2049387"/>
              <a:ext cx="3167392" cy="2767624"/>
            </a:xfrm>
            <a:prstGeom prst="rect">
              <a:avLst/>
            </a:prstGeom>
          </p:spPr>
        </p:pic>
        <p:pic>
          <p:nvPicPr>
            <p:cNvPr id="15" name="Picture 14" descr="تحويل mySql Database إلى classes &amp;amp; Functions بلغة php - خمسات">
              <a:extLst>
                <a:ext uri="{FF2B5EF4-FFF2-40B4-BE49-F238E27FC236}">
                  <a16:creationId xmlns:a16="http://schemas.microsoft.com/office/drawing/2014/main" id="{985A2432-62C4-4771-8163-EF65BD88C097}"/>
                </a:ext>
              </a:extLst>
            </p:cNvPr>
            <p:cNvPicPr/>
            <p:nvPr/>
          </p:nvPicPr>
          <p:blipFill>
            <a:blip r:embed="rId4">
              <a:extLst>
                <a:ext uri="{BEBA8EAE-BF5A-486C-A8C5-ECC9F3942E4B}">
                  <a14:imgProps xmlns:a14="http://schemas.microsoft.com/office/drawing/2010/main">
                    <a14:imgLayer r:embed="rId5">
                      <a14:imgEffect>
                        <a14:sharpenSoften amount="25000"/>
                      </a14:imgEffect>
                      <a14:imgEffect>
                        <a14:saturation sat="300000"/>
                      </a14:imgEffect>
                      <a14:imgEffect>
                        <a14:brightnessContrast bright="15000" contrast="20000"/>
                      </a14:imgEffect>
                    </a14:imgLayer>
                  </a14:imgProps>
                </a:ext>
                <a:ext uri="{28A0092B-C50C-407E-A947-70E740481C1C}">
                  <a14:useLocalDpi xmlns:a14="http://schemas.microsoft.com/office/drawing/2010/main" val="0"/>
                </a:ext>
              </a:extLst>
            </a:blip>
            <a:srcRect/>
            <a:stretch>
              <a:fillRect/>
            </a:stretch>
          </p:blipFill>
          <p:spPr bwMode="auto">
            <a:xfrm>
              <a:off x="6100203" y="755825"/>
              <a:ext cx="2151502" cy="1156945"/>
            </a:xfrm>
            <a:prstGeom prst="rect">
              <a:avLst/>
            </a:prstGeom>
            <a:noFill/>
            <a:ln>
              <a:noFill/>
            </a:ln>
          </p:spPr>
        </p:pic>
      </p:grpSp>
      <p:sp>
        <p:nvSpPr>
          <p:cNvPr id="7" name="Slide Number Placeholder 1">
            <a:extLst>
              <a:ext uri="{FF2B5EF4-FFF2-40B4-BE49-F238E27FC236}">
                <a16:creationId xmlns:a16="http://schemas.microsoft.com/office/drawing/2014/main" id="{3A8F4CC7-2099-47DB-B3B8-3A0038B58EEC}"/>
              </a:ext>
            </a:extLst>
          </p:cNvPr>
          <p:cNvSpPr txBox="1">
            <a:spLocks/>
          </p:cNvSpPr>
          <p:nvPr/>
        </p:nvSpPr>
        <p:spPr>
          <a:xfrm>
            <a:off x="8704521" y="4720856"/>
            <a:ext cx="439479" cy="4226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100" smtClean="0"/>
              <a:pPr/>
              <a:t>29</a:t>
            </a:fld>
            <a:endParaRPr lang="en" dirty="0"/>
          </a:p>
        </p:txBody>
      </p:sp>
    </p:spTree>
    <p:extLst>
      <p:ext uri="{BB962C8B-B14F-4D97-AF65-F5344CB8AC3E}">
        <p14:creationId xmlns:p14="http://schemas.microsoft.com/office/powerpoint/2010/main" val="209801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2" name="Google Shape;3162;p54"/>
          <p:cNvSpPr txBox="1">
            <a:spLocks noGrp="1"/>
          </p:cNvSpPr>
          <p:nvPr>
            <p:ph type="subTitle" idx="1"/>
          </p:nvPr>
        </p:nvSpPr>
        <p:spPr>
          <a:xfrm>
            <a:off x="4721244" y="1641569"/>
            <a:ext cx="1878169" cy="121404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chemeClr val="tx1"/>
                </a:solidFill>
                <a:latin typeface="Hadassah Friedlaender" panose="02020603050405020304" pitchFamily="18" charset="-79"/>
                <a:cs typeface="Hadassah Friedlaender" panose="02020603050405020304" pitchFamily="18" charset="-79"/>
              </a:rPr>
              <a:t>If the behavior is detected to be bad it warns the driver by alert</a:t>
            </a:r>
            <a:endParaRPr sz="1600" dirty="0">
              <a:solidFill>
                <a:schemeClr val="tx1"/>
              </a:solidFill>
              <a:latin typeface="Hadassah Friedlaender" panose="02020603050405020304" pitchFamily="18" charset="-79"/>
              <a:cs typeface="Hadassah Friedlaender" panose="02020603050405020304" pitchFamily="18" charset="-79"/>
            </a:endParaRPr>
          </a:p>
        </p:txBody>
      </p:sp>
      <p:sp>
        <p:nvSpPr>
          <p:cNvPr id="3165" name="Google Shape;3165;p54"/>
          <p:cNvSpPr/>
          <p:nvPr/>
        </p:nvSpPr>
        <p:spPr>
          <a:xfrm>
            <a:off x="2629199" y="3374428"/>
            <a:ext cx="1787711" cy="1769072"/>
          </a:xfrm>
          <a:prstGeom prst="round2SameRect">
            <a:avLst>
              <a:gd name="adj1" fmla="val 16667"/>
              <a:gd name="adj2" fmla="val 0"/>
            </a:avLst>
          </a:prstGeom>
          <a:solidFill>
            <a:srgbClr val="FF99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bg1"/>
                </a:solidFill>
                <a:effectLst>
                  <a:outerShdw blurRad="38100" dist="38100" dir="2700000" algn="tl">
                    <a:srgbClr val="000000">
                      <a:alpha val="43137"/>
                    </a:srgbClr>
                  </a:outerShdw>
                </a:effectLst>
              </a:rPr>
              <a:t>2</a:t>
            </a:r>
            <a:endParaRPr sz="3600" dirty="0">
              <a:effectLst>
                <a:outerShdw blurRad="38100" dist="38100" dir="2700000" algn="tl">
                  <a:srgbClr val="000000">
                    <a:alpha val="43137"/>
                  </a:srgbClr>
                </a:outerShdw>
              </a:effectLst>
            </a:endParaRPr>
          </a:p>
        </p:txBody>
      </p:sp>
      <p:sp>
        <p:nvSpPr>
          <p:cNvPr id="3166" name="Google Shape;3166;p54"/>
          <p:cNvSpPr/>
          <p:nvPr/>
        </p:nvSpPr>
        <p:spPr>
          <a:xfrm>
            <a:off x="4742428" y="3020125"/>
            <a:ext cx="1787710" cy="2123374"/>
          </a:xfrm>
          <a:prstGeom prst="round2SameRect">
            <a:avLst>
              <a:gd name="adj1" fmla="val 16667"/>
              <a:gd name="adj2" fmla="val 0"/>
            </a:avLst>
          </a:prstGeom>
          <a:solidFill>
            <a:srgbClr val="74FCB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bg1"/>
                </a:solidFill>
                <a:effectLst>
                  <a:outerShdw blurRad="38100" dist="38100" dir="2700000" algn="tl">
                    <a:srgbClr val="000000">
                      <a:alpha val="43137"/>
                    </a:srgbClr>
                  </a:outerShdw>
                </a:effectLst>
              </a:rPr>
              <a:t>3</a:t>
            </a:r>
            <a:endParaRPr sz="3600" b="1" dirty="0">
              <a:solidFill>
                <a:schemeClr val="bg1"/>
              </a:solidFill>
              <a:effectLst>
                <a:outerShdw blurRad="38100" dist="38100" dir="2700000" algn="tl">
                  <a:srgbClr val="000000">
                    <a:alpha val="43137"/>
                  </a:srgbClr>
                </a:outerShdw>
              </a:effectLst>
            </a:endParaRPr>
          </a:p>
        </p:txBody>
      </p:sp>
      <p:sp>
        <p:nvSpPr>
          <p:cNvPr id="3167" name="Google Shape;3167;p54"/>
          <p:cNvSpPr/>
          <p:nvPr/>
        </p:nvSpPr>
        <p:spPr>
          <a:xfrm>
            <a:off x="501241" y="3989734"/>
            <a:ext cx="1787711" cy="1153766"/>
          </a:xfrm>
          <a:prstGeom prst="round2SameRect">
            <a:avLst>
              <a:gd name="adj1" fmla="val 16667"/>
              <a:gd name="adj2" fmla="val 0"/>
            </a:avLst>
          </a:prstGeom>
          <a:solidFill>
            <a:srgbClr val="66CC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bg1"/>
                </a:solidFill>
                <a:effectLst>
                  <a:outerShdw blurRad="38100" dist="38100" dir="2700000" algn="tl">
                    <a:srgbClr val="000000">
                      <a:alpha val="43137"/>
                    </a:srgbClr>
                  </a:outerShdw>
                </a:effectLst>
              </a:rPr>
              <a:t>1</a:t>
            </a:r>
            <a:endParaRPr sz="3600" b="1" dirty="0">
              <a:solidFill>
                <a:schemeClr val="bg1"/>
              </a:solidFill>
              <a:effectLst>
                <a:outerShdw blurRad="38100" dist="38100" dir="2700000" algn="tl">
                  <a:srgbClr val="000000">
                    <a:alpha val="43137"/>
                  </a:srgbClr>
                </a:outerShdw>
              </a:effectLst>
            </a:endParaRPr>
          </a:p>
        </p:txBody>
      </p:sp>
      <p:sp>
        <p:nvSpPr>
          <p:cNvPr id="3179" name="Google Shape;3179;p54"/>
          <p:cNvSpPr txBox="1">
            <a:spLocks noGrp="1"/>
          </p:cNvSpPr>
          <p:nvPr>
            <p:ph type="subTitle" idx="5"/>
          </p:nvPr>
        </p:nvSpPr>
        <p:spPr>
          <a:xfrm>
            <a:off x="2646093" y="1942707"/>
            <a:ext cx="1798039" cy="12254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latin typeface="Hadassah Friedlaender" panose="02020603050405020304" pitchFamily="18" charset="-79"/>
                <a:cs typeface="Hadassah Friedlaender" panose="02020603050405020304" pitchFamily="18" charset="-79"/>
                <a:sym typeface="Barlow Semi Condensed"/>
              </a:rPr>
              <a:t>It then looks for any distracting behavior shown by the driver</a:t>
            </a:r>
            <a:endParaRPr dirty="0">
              <a:solidFill>
                <a:schemeClr val="tx1"/>
              </a:solidFill>
              <a:latin typeface="Hadassah Friedlaender" panose="02020603050405020304" pitchFamily="18" charset="-79"/>
              <a:cs typeface="Hadassah Friedlaender" panose="02020603050405020304" pitchFamily="18" charset="-79"/>
              <a:sym typeface="Barlow Semi Condensed"/>
            </a:endParaRPr>
          </a:p>
        </p:txBody>
      </p:sp>
      <p:sp>
        <p:nvSpPr>
          <p:cNvPr id="3180" name="Google Shape;3180;p54"/>
          <p:cNvSpPr txBox="1">
            <a:spLocks noGrp="1"/>
          </p:cNvSpPr>
          <p:nvPr>
            <p:ph type="subTitle" idx="6"/>
          </p:nvPr>
        </p:nvSpPr>
        <p:spPr>
          <a:xfrm>
            <a:off x="506011" y="2155357"/>
            <a:ext cx="1818919" cy="17690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latin typeface="Hadassah Friedlaender" panose="02020603050405020304" pitchFamily="18" charset="-79"/>
                <a:cs typeface="Hadassah Friedlaender" panose="02020603050405020304" pitchFamily="18" charset="-79"/>
                <a:sym typeface="Barlow Semi Condensed"/>
              </a:rPr>
              <a:t>The app starts of with the camera running </a:t>
            </a:r>
            <a:endParaRPr lang="ar-EG" dirty="0">
              <a:solidFill>
                <a:schemeClr val="tx1"/>
              </a:solidFill>
              <a:latin typeface="Hadassah Friedlaender" panose="02020603050405020304" pitchFamily="18" charset="-79"/>
              <a:sym typeface="Barlow Semi Condensed"/>
            </a:endParaRPr>
          </a:p>
          <a:p>
            <a:pPr marL="0" lvl="0" indent="0" algn="ctr" rtl="0">
              <a:spcBef>
                <a:spcPts val="0"/>
              </a:spcBef>
              <a:spcAft>
                <a:spcPts val="0"/>
              </a:spcAft>
              <a:buNone/>
            </a:pPr>
            <a:r>
              <a:rPr lang="en-US" dirty="0">
                <a:solidFill>
                  <a:schemeClr val="tx1"/>
                </a:solidFill>
                <a:latin typeface="Hadassah Friedlaender" panose="02020603050405020304" pitchFamily="18" charset="-79"/>
                <a:cs typeface="Hadassah Friedlaender" panose="02020603050405020304" pitchFamily="18" charset="-79"/>
                <a:sym typeface="Barlow Semi Condensed"/>
              </a:rPr>
              <a:t>and it looks for the driver in the video</a:t>
            </a:r>
            <a:endParaRPr dirty="0">
              <a:solidFill>
                <a:schemeClr val="tx1"/>
              </a:solidFill>
              <a:latin typeface="Hadassah Friedlaender" panose="02020603050405020304" pitchFamily="18" charset="-79"/>
              <a:cs typeface="Hadassah Friedlaender" panose="02020603050405020304" pitchFamily="18" charset="-79"/>
              <a:sym typeface="Barlow Semi Condensed"/>
            </a:endParaRPr>
          </a:p>
        </p:txBody>
      </p:sp>
      <p:sp>
        <p:nvSpPr>
          <p:cNvPr id="3" name="Title 2">
            <a:extLst>
              <a:ext uri="{FF2B5EF4-FFF2-40B4-BE49-F238E27FC236}">
                <a16:creationId xmlns:a16="http://schemas.microsoft.com/office/drawing/2014/main" id="{9122682F-C575-4073-9C5C-5B91D54CD71C}"/>
              </a:ext>
            </a:extLst>
          </p:cNvPr>
          <p:cNvSpPr>
            <a:spLocks noGrp="1"/>
          </p:cNvSpPr>
          <p:nvPr>
            <p:ph type="title"/>
          </p:nvPr>
        </p:nvSpPr>
        <p:spPr>
          <a:xfrm>
            <a:off x="1407621" y="0"/>
            <a:ext cx="6749151" cy="877329"/>
          </a:xfrm>
        </p:spPr>
        <p:txBody>
          <a:bodyPr/>
          <a:lstStyle/>
          <a:p>
            <a:pPr>
              <a:lnSpc>
                <a:spcPct val="150000"/>
              </a:lnSpc>
            </a:pPr>
            <a:r>
              <a:rPr lang="ar-EG" sz="3200" dirty="0">
                <a:latin typeface="Hadassah Friedlaender" panose="02020603050405020304" pitchFamily="18" charset="-79"/>
              </a:rPr>
              <a:t> </a:t>
            </a:r>
            <a:r>
              <a:rPr lang="en-US" sz="3200" dirty="0">
                <a:latin typeface="Hadassah Friedlaender" panose="02020603050405020304" pitchFamily="18" charset="-79"/>
                <a:cs typeface="Hadassah Friedlaender" panose="02020603050405020304" pitchFamily="18" charset="-79"/>
              </a:rPr>
              <a:t>Application Workflow</a:t>
            </a:r>
          </a:p>
        </p:txBody>
      </p:sp>
      <p:sp>
        <p:nvSpPr>
          <p:cNvPr id="33" name="Google Shape;3162;p54">
            <a:extLst>
              <a:ext uri="{FF2B5EF4-FFF2-40B4-BE49-F238E27FC236}">
                <a16:creationId xmlns:a16="http://schemas.microsoft.com/office/drawing/2014/main" id="{12EECB8A-A4AD-4922-8985-B2726BFAB11D}"/>
              </a:ext>
            </a:extLst>
          </p:cNvPr>
          <p:cNvSpPr txBox="1">
            <a:spLocks/>
          </p:cNvSpPr>
          <p:nvPr/>
        </p:nvSpPr>
        <p:spPr>
          <a:xfrm>
            <a:off x="6828434" y="2448662"/>
            <a:ext cx="1777382" cy="13173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ctr" rtl="0">
              <a:lnSpc>
                <a:spcPct val="115000"/>
              </a:lnSpc>
              <a:spcBef>
                <a:spcPts val="0"/>
              </a:spcBef>
              <a:spcAft>
                <a:spcPts val="0"/>
              </a:spcAft>
              <a:buClr>
                <a:schemeClr val="accent1"/>
              </a:buClr>
              <a:buSzPts val="2000"/>
              <a:buFont typeface="Nunito Sans Light"/>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L="914400" marR="0" lvl="1" indent="-355600" algn="ctr" rtl="0">
              <a:lnSpc>
                <a:spcPct val="115000"/>
              </a:lnSpc>
              <a:spcBef>
                <a:spcPts val="0"/>
              </a:spcBef>
              <a:spcAft>
                <a:spcPts val="0"/>
              </a:spcAft>
              <a:buClr>
                <a:schemeClr val="dk2"/>
              </a:buClr>
              <a:buSzPts val="2000"/>
              <a:buFont typeface="Nunito Sans Light"/>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L="1371600" marR="0" lvl="2" indent="-355600" algn="ctr" rtl="0">
              <a:lnSpc>
                <a:spcPct val="115000"/>
              </a:lnSpc>
              <a:spcBef>
                <a:spcPts val="0"/>
              </a:spcBef>
              <a:spcAft>
                <a:spcPts val="0"/>
              </a:spcAft>
              <a:buClr>
                <a:schemeClr val="dk2"/>
              </a:buClr>
              <a:buSzPts val="2000"/>
              <a:buFont typeface="Nunito Sans Light"/>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L="1828800" marR="0" lvl="3" indent="-355600" algn="ctr" rtl="0">
              <a:lnSpc>
                <a:spcPct val="115000"/>
              </a:lnSpc>
              <a:spcBef>
                <a:spcPts val="0"/>
              </a:spcBef>
              <a:spcAft>
                <a:spcPts val="0"/>
              </a:spcAft>
              <a:buClr>
                <a:schemeClr val="dk2"/>
              </a:buClr>
              <a:buSzPts val="2000"/>
              <a:buFont typeface="Nunito Sans Light"/>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L="2286000" marR="0" lvl="4" indent="-355600" algn="ctr" rtl="0">
              <a:lnSpc>
                <a:spcPct val="115000"/>
              </a:lnSpc>
              <a:spcBef>
                <a:spcPts val="0"/>
              </a:spcBef>
              <a:spcAft>
                <a:spcPts val="0"/>
              </a:spcAft>
              <a:buClr>
                <a:schemeClr val="dk1"/>
              </a:buClr>
              <a:buSzPts val="2000"/>
              <a:buFont typeface="Nunito Sans Light"/>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L="2743200" marR="0" lvl="5" indent="-355600" algn="ctr" rtl="0">
              <a:lnSpc>
                <a:spcPct val="115000"/>
              </a:lnSpc>
              <a:spcBef>
                <a:spcPts val="0"/>
              </a:spcBef>
              <a:spcAft>
                <a:spcPts val="0"/>
              </a:spcAft>
              <a:buClr>
                <a:schemeClr val="dk1"/>
              </a:buClr>
              <a:buSzPts val="2000"/>
              <a:buFont typeface="Nunito Sans Light"/>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L="3200400" marR="0" lvl="6" indent="-355600" algn="ctr" rtl="0">
              <a:lnSpc>
                <a:spcPct val="115000"/>
              </a:lnSpc>
              <a:spcBef>
                <a:spcPts val="0"/>
              </a:spcBef>
              <a:spcAft>
                <a:spcPts val="0"/>
              </a:spcAft>
              <a:buClr>
                <a:schemeClr val="dk1"/>
              </a:buClr>
              <a:buSzPts val="2000"/>
              <a:buFont typeface="Nunito Sans Light"/>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L="3657600" marR="0" lvl="7" indent="-355600" algn="ctr" rtl="0">
              <a:lnSpc>
                <a:spcPct val="115000"/>
              </a:lnSpc>
              <a:spcBef>
                <a:spcPts val="0"/>
              </a:spcBef>
              <a:spcAft>
                <a:spcPts val="0"/>
              </a:spcAft>
              <a:buClr>
                <a:schemeClr val="dk1"/>
              </a:buClr>
              <a:buSzPts val="2000"/>
              <a:buFont typeface="Nunito Sans Light"/>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L="4114800" marR="0" lvl="8" indent="-355600" algn="ctr" rtl="0">
              <a:lnSpc>
                <a:spcPct val="115000"/>
              </a:lnSpc>
              <a:spcBef>
                <a:spcPts val="0"/>
              </a:spcBef>
              <a:spcAft>
                <a:spcPts val="0"/>
              </a:spcAft>
              <a:buClr>
                <a:schemeClr val="dk1"/>
              </a:buClr>
              <a:buSzPts val="2000"/>
              <a:buFont typeface="Nunito Sans Light"/>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indent="0"/>
            <a:r>
              <a:rPr lang="en-US" sz="1600" dirty="0">
                <a:solidFill>
                  <a:schemeClr val="tx1"/>
                </a:solidFill>
                <a:latin typeface="Hadassah Friedlaender" panose="02020603050405020304" pitchFamily="18" charset="-79"/>
                <a:cs typeface="Hadassah Friedlaender" panose="02020603050405020304" pitchFamily="18" charset="-79"/>
              </a:rPr>
              <a:t>The driver behavior stored in a database</a:t>
            </a:r>
            <a:endParaRPr lang="ar-EG" sz="1600" dirty="0">
              <a:solidFill>
                <a:srgbClr val="FF0000"/>
              </a:solidFill>
              <a:latin typeface="Hadassah Friedlaender" panose="02020603050405020304" pitchFamily="18" charset="-79"/>
            </a:endParaRPr>
          </a:p>
          <a:p>
            <a:pPr marL="0" indent="0"/>
            <a:endParaRPr lang="ar-EG" sz="1600" dirty="0">
              <a:solidFill>
                <a:srgbClr val="FF0000"/>
              </a:solidFill>
              <a:latin typeface="Hadassah Friedlaender" panose="02020603050405020304" pitchFamily="18" charset="-79"/>
            </a:endParaRPr>
          </a:p>
          <a:p>
            <a:pPr marL="0" indent="0"/>
            <a:endParaRPr lang="en-US" sz="1600" dirty="0">
              <a:solidFill>
                <a:srgbClr val="FF0000"/>
              </a:solidFill>
              <a:latin typeface="Hadassah Friedlaender" panose="02020603050405020304" pitchFamily="18" charset="-79"/>
              <a:cs typeface="Hadassah Friedlaender" panose="02020603050405020304" pitchFamily="18" charset="-79"/>
            </a:endParaRPr>
          </a:p>
        </p:txBody>
      </p:sp>
      <p:sp>
        <p:nvSpPr>
          <p:cNvPr id="34" name="Google Shape;3166;p54">
            <a:extLst>
              <a:ext uri="{FF2B5EF4-FFF2-40B4-BE49-F238E27FC236}">
                <a16:creationId xmlns:a16="http://schemas.microsoft.com/office/drawing/2014/main" id="{3D61596C-EFD6-4490-86E9-48F7933C829B}"/>
              </a:ext>
            </a:extLst>
          </p:cNvPr>
          <p:cNvSpPr/>
          <p:nvPr/>
        </p:nvSpPr>
        <p:spPr>
          <a:xfrm>
            <a:off x="6851301" y="3826142"/>
            <a:ext cx="1787710" cy="1317358"/>
          </a:xfrm>
          <a:prstGeom prst="round2SameRect">
            <a:avLst>
              <a:gd name="adj1" fmla="val 16667"/>
              <a:gd name="adj2" fmla="val 0"/>
            </a:avLst>
          </a:prstGeom>
          <a:solidFill>
            <a:srgbClr val="DB93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bg1"/>
                </a:solidFill>
                <a:effectLst>
                  <a:outerShdw blurRad="38100" dist="38100" dir="2700000" algn="tl">
                    <a:srgbClr val="000000">
                      <a:alpha val="43137"/>
                    </a:srgbClr>
                  </a:outerShdw>
                </a:effectLst>
              </a:rPr>
              <a:t>4</a:t>
            </a:r>
            <a:endParaRPr sz="3600" b="1" dirty="0">
              <a:solidFill>
                <a:schemeClr val="bg1"/>
              </a:solidFill>
              <a:effectLst>
                <a:outerShdw blurRad="38100" dist="38100" dir="2700000" algn="tl">
                  <a:srgbClr val="000000">
                    <a:alpha val="43137"/>
                  </a:srgbClr>
                </a:outerShdw>
              </a:effectLst>
            </a:endParaRPr>
          </a:p>
        </p:txBody>
      </p:sp>
      <p:sp>
        <p:nvSpPr>
          <p:cNvPr id="24" name="Slide Number Placeholder 1">
            <a:extLst>
              <a:ext uri="{FF2B5EF4-FFF2-40B4-BE49-F238E27FC236}">
                <a16:creationId xmlns:a16="http://schemas.microsoft.com/office/drawing/2014/main" id="{C4B4406B-3BA3-43B7-8A30-0A112B0559B0}"/>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3</a:t>
            </a:fld>
            <a:endParaRPr lang="en"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67"/>
                                        </p:tgtEl>
                                        <p:attrNameLst>
                                          <p:attrName>style.visibility</p:attrName>
                                        </p:attrNameLst>
                                      </p:cBhvr>
                                      <p:to>
                                        <p:strVal val="visible"/>
                                      </p:to>
                                    </p:set>
                                    <p:anim calcmode="lin" valueType="num">
                                      <p:cBhvr additive="base">
                                        <p:cTn id="7" dur="500" fill="hold"/>
                                        <p:tgtEl>
                                          <p:spTgt spid="3167"/>
                                        </p:tgtEl>
                                        <p:attrNameLst>
                                          <p:attrName>ppt_x</p:attrName>
                                        </p:attrNameLst>
                                      </p:cBhvr>
                                      <p:tavLst>
                                        <p:tav tm="0">
                                          <p:val>
                                            <p:strVal val="#ppt_x"/>
                                          </p:val>
                                        </p:tav>
                                        <p:tav tm="100000">
                                          <p:val>
                                            <p:strVal val="#ppt_x"/>
                                          </p:val>
                                        </p:tav>
                                      </p:tavLst>
                                    </p:anim>
                                    <p:anim calcmode="lin" valueType="num">
                                      <p:cBhvr additive="base">
                                        <p:cTn id="8" dur="500" fill="hold"/>
                                        <p:tgtEl>
                                          <p:spTgt spid="3167"/>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3180">
                                            <p:txEl>
                                              <p:pRg st="0" end="0"/>
                                            </p:txEl>
                                          </p:spTgt>
                                        </p:tgtEl>
                                        <p:attrNameLst>
                                          <p:attrName>style.visibility</p:attrName>
                                        </p:attrNameLst>
                                      </p:cBhvr>
                                      <p:to>
                                        <p:strVal val="visible"/>
                                      </p:to>
                                    </p:set>
                                    <p:animEffect transition="in" filter="wipe(down)">
                                      <p:cBhvr>
                                        <p:cTn id="11" dur="500"/>
                                        <p:tgtEl>
                                          <p:spTgt spid="3180">
                                            <p:txEl>
                                              <p:pRg st="0" end="0"/>
                                            </p:txEl>
                                          </p:spTgt>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180">
                                            <p:txEl>
                                              <p:pRg st="1" end="1"/>
                                            </p:txEl>
                                          </p:spTgt>
                                        </p:tgtEl>
                                        <p:attrNameLst>
                                          <p:attrName>style.visibility</p:attrName>
                                        </p:attrNameLst>
                                      </p:cBhvr>
                                      <p:to>
                                        <p:strVal val="visible"/>
                                      </p:to>
                                    </p:set>
                                    <p:animEffect transition="in" filter="wipe(down)">
                                      <p:cBhvr>
                                        <p:cTn id="14" dur="500"/>
                                        <p:tgtEl>
                                          <p:spTgt spid="318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65"/>
                                        </p:tgtEl>
                                        <p:attrNameLst>
                                          <p:attrName>style.visibility</p:attrName>
                                        </p:attrNameLst>
                                      </p:cBhvr>
                                      <p:to>
                                        <p:strVal val="visible"/>
                                      </p:to>
                                    </p:set>
                                    <p:anim calcmode="lin" valueType="num">
                                      <p:cBhvr additive="base">
                                        <p:cTn id="19" dur="500" fill="hold"/>
                                        <p:tgtEl>
                                          <p:spTgt spid="3165"/>
                                        </p:tgtEl>
                                        <p:attrNameLst>
                                          <p:attrName>ppt_x</p:attrName>
                                        </p:attrNameLst>
                                      </p:cBhvr>
                                      <p:tavLst>
                                        <p:tav tm="0">
                                          <p:val>
                                            <p:strVal val="#ppt_x"/>
                                          </p:val>
                                        </p:tav>
                                        <p:tav tm="100000">
                                          <p:val>
                                            <p:strVal val="#ppt_x"/>
                                          </p:val>
                                        </p:tav>
                                      </p:tavLst>
                                    </p:anim>
                                    <p:anim calcmode="lin" valueType="num">
                                      <p:cBhvr additive="base">
                                        <p:cTn id="20" dur="500" fill="hold"/>
                                        <p:tgtEl>
                                          <p:spTgt spid="3165"/>
                                        </p:tgtEl>
                                        <p:attrNameLst>
                                          <p:attrName>ppt_y</p:attrName>
                                        </p:attrNameLst>
                                      </p:cBhvr>
                                      <p:tavLst>
                                        <p:tav tm="0">
                                          <p:val>
                                            <p:strVal val="1+#ppt_h/2"/>
                                          </p:val>
                                        </p:tav>
                                        <p:tav tm="100000">
                                          <p:val>
                                            <p:strVal val="#ppt_y"/>
                                          </p:val>
                                        </p:tav>
                                      </p:tavLst>
                                    </p:anim>
                                  </p:childTnLst>
                                </p:cTn>
                              </p:par>
                              <p:par>
                                <p:cTn id="21" presetID="22" presetClass="entr" presetSubtype="4" fill="hold" grpId="0" nodeType="withEffect">
                                  <p:stCondLst>
                                    <p:cond delay="500"/>
                                  </p:stCondLst>
                                  <p:childTnLst>
                                    <p:set>
                                      <p:cBhvr>
                                        <p:cTn id="22" dur="1" fill="hold">
                                          <p:stCondLst>
                                            <p:cond delay="0"/>
                                          </p:stCondLst>
                                        </p:cTn>
                                        <p:tgtEl>
                                          <p:spTgt spid="3179">
                                            <p:txEl>
                                              <p:pRg st="0" end="0"/>
                                            </p:txEl>
                                          </p:spTgt>
                                        </p:tgtEl>
                                        <p:attrNameLst>
                                          <p:attrName>style.visibility</p:attrName>
                                        </p:attrNameLst>
                                      </p:cBhvr>
                                      <p:to>
                                        <p:strVal val="visible"/>
                                      </p:to>
                                    </p:set>
                                    <p:animEffect transition="in" filter="wipe(down)">
                                      <p:cBhvr>
                                        <p:cTn id="23" dur="500"/>
                                        <p:tgtEl>
                                          <p:spTgt spid="317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166"/>
                                        </p:tgtEl>
                                        <p:attrNameLst>
                                          <p:attrName>style.visibility</p:attrName>
                                        </p:attrNameLst>
                                      </p:cBhvr>
                                      <p:to>
                                        <p:strVal val="visible"/>
                                      </p:to>
                                    </p:set>
                                    <p:anim calcmode="lin" valueType="num">
                                      <p:cBhvr additive="base">
                                        <p:cTn id="28" dur="500" fill="hold"/>
                                        <p:tgtEl>
                                          <p:spTgt spid="3166"/>
                                        </p:tgtEl>
                                        <p:attrNameLst>
                                          <p:attrName>ppt_x</p:attrName>
                                        </p:attrNameLst>
                                      </p:cBhvr>
                                      <p:tavLst>
                                        <p:tav tm="0">
                                          <p:val>
                                            <p:strVal val="#ppt_x"/>
                                          </p:val>
                                        </p:tav>
                                        <p:tav tm="100000">
                                          <p:val>
                                            <p:strVal val="#ppt_x"/>
                                          </p:val>
                                        </p:tav>
                                      </p:tavLst>
                                    </p:anim>
                                    <p:anim calcmode="lin" valueType="num">
                                      <p:cBhvr additive="base">
                                        <p:cTn id="29" dur="500" fill="hold"/>
                                        <p:tgtEl>
                                          <p:spTgt spid="3166"/>
                                        </p:tgtEl>
                                        <p:attrNameLst>
                                          <p:attrName>ppt_y</p:attrName>
                                        </p:attrNameLst>
                                      </p:cBhvr>
                                      <p:tavLst>
                                        <p:tav tm="0">
                                          <p:val>
                                            <p:strVal val="1+#ppt_h/2"/>
                                          </p:val>
                                        </p:tav>
                                        <p:tav tm="100000">
                                          <p:val>
                                            <p:strVal val="#ppt_y"/>
                                          </p:val>
                                        </p:tav>
                                      </p:tavLst>
                                    </p:anim>
                                  </p:childTnLst>
                                </p:cTn>
                              </p:par>
                              <p:par>
                                <p:cTn id="30" presetID="22" presetClass="entr" presetSubtype="4" fill="hold" grpId="0" nodeType="withEffect">
                                  <p:stCondLst>
                                    <p:cond delay="500"/>
                                  </p:stCondLst>
                                  <p:childTnLst>
                                    <p:set>
                                      <p:cBhvr>
                                        <p:cTn id="31" dur="1" fill="hold">
                                          <p:stCondLst>
                                            <p:cond delay="0"/>
                                          </p:stCondLst>
                                        </p:cTn>
                                        <p:tgtEl>
                                          <p:spTgt spid="3162">
                                            <p:txEl>
                                              <p:pRg st="0" end="0"/>
                                            </p:txEl>
                                          </p:spTgt>
                                        </p:tgtEl>
                                        <p:attrNameLst>
                                          <p:attrName>style.visibility</p:attrName>
                                        </p:attrNameLst>
                                      </p:cBhvr>
                                      <p:to>
                                        <p:strVal val="visible"/>
                                      </p:to>
                                    </p:set>
                                    <p:animEffect transition="in" filter="wipe(down)">
                                      <p:cBhvr>
                                        <p:cTn id="32" dur="500"/>
                                        <p:tgtEl>
                                          <p:spTgt spid="316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par>
                                <p:cTn id="39" presetID="22" presetClass="entr" presetSubtype="4" fill="hold" grpId="0" nodeType="withEffect">
                                  <p:stCondLst>
                                    <p:cond delay="500"/>
                                  </p:stCondLst>
                                  <p:childTnLst>
                                    <p:set>
                                      <p:cBhvr>
                                        <p:cTn id="40" dur="1" fill="hold">
                                          <p:stCondLst>
                                            <p:cond delay="0"/>
                                          </p:stCondLst>
                                        </p:cTn>
                                        <p:tgtEl>
                                          <p:spTgt spid="33"/>
                                        </p:tgtEl>
                                        <p:attrNameLst>
                                          <p:attrName>style.visibility</p:attrName>
                                        </p:attrNameLst>
                                      </p:cBhvr>
                                      <p:to>
                                        <p:strVal val="visible"/>
                                      </p:to>
                                    </p:set>
                                    <p:animEffect transition="in" filter="wipe(down)">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2" grpId="0" build="p"/>
      <p:bldP spid="3165" grpId="0" animBg="1"/>
      <p:bldP spid="3166" grpId="0" animBg="1"/>
      <p:bldP spid="3167" grpId="0" animBg="1"/>
      <p:bldP spid="3179" grpId="0" build="p"/>
      <p:bldP spid="3180" grpId="0" build="p"/>
      <p:bldP spid="33" grpId="0"/>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8CA20-2DE2-459C-AEA0-F74112E68625}"/>
              </a:ext>
            </a:extLst>
          </p:cNvPr>
          <p:cNvSpPr>
            <a:spLocks noGrp="1"/>
          </p:cNvSpPr>
          <p:nvPr>
            <p:ph type="title"/>
          </p:nvPr>
        </p:nvSpPr>
        <p:spPr/>
        <p:txBody>
          <a:bodyPr/>
          <a:lstStyle/>
          <a:p>
            <a:r>
              <a:rPr lang="en-US" dirty="0"/>
              <a:t>Design</a:t>
            </a:r>
          </a:p>
        </p:txBody>
      </p:sp>
      <p:graphicFrame>
        <p:nvGraphicFramePr>
          <p:cNvPr id="4" name="Table 3">
            <a:extLst>
              <a:ext uri="{FF2B5EF4-FFF2-40B4-BE49-F238E27FC236}">
                <a16:creationId xmlns:a16="http://schemas.microsoft.com/office/drawing/2014/main" id="{4F13FA05-1A8F-4858-A9DB-FCF4E25B77E1}"/>
              </a:ext>
            </a:extLst>
          </p:cNvPr>
          <p:cNvGraphicFramePr>
            <a:graphicFrameLocks noGrp="1"/>
          </p:cNvGraphicFramePr>
          <p:nvPr>
            <p:extLst>
              <p:ext uri="{D42A27DB-BD31-4B8C-83A1-F6EECF244321}">
                <p14:modId xmlns:p14="http://schemas.microsoft.com/office/powerpoint/2010/main" val="699880372"/>
              </p:ext>
            </p:extLst>
          </p:nvPr>
        </p:nvGraphicFramePr>
        <p:xfrm>
          <a:off x="345832" y="1280635"/>
          <a:ext cx="8710245" cy="1278130"/>
        </p:xfrm>
        <a:graphic>
          <a:graphicData uri="http://schemas.openxmlformats.org/drawingml/2006/table">
            <a:tbl>
              <a:tblPr firstRow="1" firstCol="1" bandRow="1">
                <a:tableStyleId>{00E4934D-C5E7-4EA8-B84E-AA4D93522FE5}</a:tableStyleId>
              </a:tblPr>
              <a:tblGrid>
                <a:gridCol w="789872">
                  <a:extLst>
                    <a:ext uri="{9D8B030D-6E8A-4147-A177-3AD203B41FA5}">
                      <a16:colId xmlns:a16="http://schemas.microsoft.com/office/drawing/2014/main" val="2720308051"/>
                    </a:ext>
                  </a:extLst>
                </a:gridCol>
                <a:gridCol w="693904">
                  <a:extLst>
                    <a:ext uri="{9D8B030D-6E8A-4147-A177-3AD203B41FA5}">
                      <a16:colId xmlns:a16="http://schemas.microsoft.com/office/drawing/2014/main" val="2981546234"/>
                    </a:ext>
                  </a:extLst>
                </a:gridCol>
                <a:gridCol w="825669">
                  <a:extLst>
                    <a:ext uri="{9D8B030D-6E8A-4147-A177-3AD203B41FA5}">
                      <a16:colId xmlns:a16="http://schemas.microsoft.com/office/drawing/2014/main" val="2900850923"/>
                    </a:ext>
                  </a:extLst>
                </a:gridCol>
                <a:gridCol w="640080">
                  <a:extLst>
                    <a:ext uri="{9D8B030D-6E8A-4147-A177-3AD203B41FA5}">
                      <a16:colId xmlns:a16="http://schemas.microsoft.com/office/drawing/2014/main" val="680268617"/>
                    </a:ext>
                  </a:extLst>
                </a:gridCol>
                <a:gridCol w="640080">
                  <a:extLst>
                    <a:ext uri="{9D8B030D-6E8A-4147-A177-3AD203B41FA5}">
                      <a16:colId xmlns:a16="http://schemas.microsoft.com/office/drawing/2014/main" val="2140778877"/>
                    </a:ext>
                  </a:extLst>
                </a:gridCol>
                <a:gridCol w="640080">
                  <a:extLst>
                    <a:ext uri="{9D8B030D-6E8A-4147-A177-3AD203B41FA5}">
                      <a16:colId xmlns:a16="http://schemas.microsoft.com/office/drawing/2014/main" val="4163293165"/>
                    </a:ext>
                  </a:extLst>
                </a:gridCol>
                <a:gridCol w="640080">
                  <a:extLst>
                    <a:ext uri="{9D8B030D-6E8A-4147-A177-3AD203B41FA5}">
                      <a16:colId xmlns:a16="http://schemas.microsoft.com/office/drawing/2014/main" val="1832507864"/>
                    </a:ext>
                  </a:extLst>
                </a:gridCol>
                <a:gridCol w="640080">
                  <a:extLst>
                    <a:ext uri="{9D8B030D-6E8A-4147-A177-3AD203B41FA5}">
                      <a16:colId xmlns:a16="http://schemas.microsoft.com/office/drawing/2014/main" val="2194740910"/>
                    </a:ext>
                  </a:extLst>
                </a:gridCol>
                <a:gridCol w="640080">
                  <a:extLst>
                    <a:ext uri="{9D8B030D-6E8A-4147-A177-3AD203B41FA5}">
                      <a16:colId xmlns:a16="http://schemas.microsoft.com/office/drawing/2014/main" val="494736782"/>
                    </a:ext>
                  </a:extLst>
                </a:gridCol>
                <a:gridCol w="640080">
                  <a:extLst>
                    <a:ext uri="{9D8B030D-6E8A-4147-A177-3AD203B41FA5}">
                      <a16:colId xmlns:a16="http://schemas.microsoft.com/office/drawing/2014/main" val="3383291448"/>
                    </a:ext>
                  </a:extLst>
                </a:gridCol>
                <a:gridCol w="640080">
                  <a:extLst>
                    <a:ext uri="{9D8B030D-6E8A-4147-A177-3AD203B41FA5}">
                      <a16:colId xmlns:a16="http://schemas.microsoft.com/office/drawing/2014/main" val="3750186754"/>
                    </a:ext>
                  </a:extLst>
                </a:gridCol>
                <a:gridCol w="640080">
                  <a:extLst>
                    <a:ext uri="{9D8B030D-6E8A-4147-A177-3AD203B41FA5}">
                      <a16:colId xmlns:a16="http://schemas.microsoft.com/office/drawing/2014/main" val="2964972150"/>
                    </a:ext>
                  </a:extLst>
                </a:gridCol>
                <a:gridCol w="640080">
                  <a:extLst>
                    <a:ext uri="{9D8B030D-6E8A-4147-A177-3AD203B41FA5}">
                      <a16:colId xmlns:a16="http://schemas.microsoft.com/office/drawing/2014/main" val="2371665774"/>
                    </a:ext>
                  </a:extLst>
                </a:gridCol>
              </a:tblGrid>
              <a:tr h="457200">
                <a:tc>
                  <a:txBody>
                    <a:bodyPr/>
                    <a:lstStyle/>
                    <a:p>
                      <a:pPr marL="0" marR="0" indent="107950" algn="ctr">
                        <a:lnSpc>
                          <a:spcPct val="150000"/>
                        </a:lnSpc>
                        <a:spcBef>
                          <a:spcPts val="600"/>
                        </a:spcBef>
                        <a:spcAft>
                          <a:spcPts val="600"/>
                        </a:spcAft>
                      </a:pPr>
                      <a:r>
                        <a:rPr lang="en-US" sz="1600" dirty="0">
                          <a:solidFill>
                            <a:srgbClr val="00B0F0"/>
                          </a:solidFill>
                          <a:effectLst/>
                        </a:rPr>
                        <a:t>date</a:t>
                      </a:r>
                      <a:endParaRPr lang="en-US" sz="160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107950" algn="ctr">
                        <a:lnSpc>
                          <a:spcPct val="150000"/>
                        </a:lnSpc>
                        <a:spcBef>
                          <a:spcPts val="600"/>
                        </a:spcBef>
                        <a:spcAft>
                          <a:spcPts val="600"/>
                        </a:spcAft>
                      </a:pPr>
                      <a:r>
                        <a:rPr lang="en-US" sz="1600" dirty="0">
                          <a:solidFill>
                            <a:srgbClr val="00B0F0"/>
                          </a:solidFill>
                          <a:effectLst/>
                        </a:rPr>
                        <a:t>time</a:t>
                      </a:r>
                      <a:endParaRPr lang="en-US" sz="160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107950" algn="ctr">
                        <a:lnSpc>
                          <a:spcPct val="150000"/>
                        </a:lnSpc>
                        <a:spcBef>
                          <a:spcPts val="600"/>
                        </a:spcBef>
                        <a:spcAft>
                          <a:spcPts val="600"/>
                        </a:spcAft>
                      </a:pPr>
                      <a:r>
                        <a:rPr lang="en-US" sz="1400" dirty="0">
                          <a:solidFill>
                            <a:srgbClr val="00B0F0"/>
                          </a:solidFill>
                          <a:effectLst/>
                        </a:rPr>
                        <a:t>counter</a:t>
                      </a:r>
                      <a:endParaRPr lang="en-US" sz="80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107950" algn="ctr">
                        <a:lnSpc>
                          <a:spcPct val="150000"/>
                        </a:lnSpc>
                        <a:spcBef>
                          <a:spcPts val="600"/>
                        </a:spcBef>
                        <a:spcAft>
                          <a:spcPts val="600"/>
                        </a:spcAft>
                      </a:pPr>
                      <a:r>
                        <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rPr>
                        <a:t>Safe drive</a:t>
                      </a:r>
                    </a:p>
                  </a:txBody>
                  <a:tcPr marL="0" marR="0" marT="0" marB="0" anchor="ctr"/>
                </a:tc>
                <a:tc>
                  <a:txBody>
                    <a:bodyPr/>
                    <a:lstStyle/>
                    <a:p>
                      <a:pPr marL="0" marR="0" indent="107950" algn="ctr">
                        <a:lnSpc>
                          <a:spcPct val="150000"/>
                        </a:lnSpc>
                        <a:spcBef>
                          <a:spcPts val="600"/>
                        </a:spcBef>
                        <a:spcAft>
                          <a:spcPts val="600"/>
                        </a:spcAft>
                      </a:pPr>
                      <a:r>
                        <a:rPr lang="en-US" sz="800" dirty="0">
                          <a:effectLst/>
                        </a:rPr>
                        <a:t>Texting left</a:t>
                      </a:r>
                      <a:endPar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107950" algn="ctr" defTabSz="914400" rtl="0" eaLnBrk="1" fontAlgn="auto" latinLnBrk="0" hangingPunct="1">
                        <a:lnSpc>
                          <a:spcPct val="150000"/>
                        </a:lnSpc>
                        <a:spcBef>
                          <a:spcPts val="600"/>
                        </a:spcBef>
                        <a:spcAft>
                          <a:spcPts val="600"/>
                        </a:spcAft>
                        <a:buClr>
                          <a:srgbClr val="000000"/>
                        </a:buClr>
                        <a:buSzTx/>
                        <a:buFont typeface="Arial"/>
                        <a:buNone/>
                        <a:tabLst/>
                        <a:defRPr/>
                      </a:pPr>
                      <a:r>
                        <a:rPr lang="en-US" sz="800" dirty="0">
                          <a:effectLst/>
                        </a:rPr>
                        <a:t>Texting right</a:t>
                      </a:r>
                      <a:endPar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lvl="0" indent="0" algn="ctr" rtl="0">
                        <a:spcBef>
                          <a:spcPts val="0"/>
                        </a:spcBef>
                        <a:spcAft>
                          <a:spcPts val="0"/>
                        </a:spcAft>
                        <a:buNone/>
                      </a:pPr>
                      <a:r>
                        <a:rPr lang="en-US" sz="800" dirty="0">
                          <a:solidFill>
                            <a:schemeClr val="tx1">
                              <a:lumMod val="75000"/>
                              <a:lumOff val="25000"/>
                            </a:schemeClr>
                          </a:solidFill>
                          <a:latin typeface="Lexend Deca"/>
                          <a:ea typeface="Lexend Deca"/>
                          <a:cs typeface="Lexend Deca"/>
                          <a:sym typeface="Lexend Deca"/>
                        </a:rPr>
                        <a:t>Talking on the phone</a:t>
                      </a:r>
                    </a:p>
                    <a:p>
                      <a:pPr marL="0" lvl="0" indent="0" algn="ctr" rtl="0">
                        <a:spcBef>
                          <a:spcPts val="0"/>
                        </a:spcBef>
                        <a:spcAft>
                          <a:spcPts val="0"/>
                        </a:spcAft>
                        <a:buNone/>
                      </a:pPr>
                      <a:r>
                        <a:rPr lang="en-US" sz="800" dirty="0">
                          <a:solidFill>
                            <a:schemeClr val="tx1">
                              <a:lumMod val="75000"/>
                              <a:lumOff val="25000"/>
                            </a:schemeClr>
                          </a:solidFill>
                          <a:effectLst/>
                          <a:latin typeface="Lexend Deca"/>
                          <a:ea typeface="Times New Roman" panose="02020603050405020304" pitchFamily="18" charset="0"/>
                          <a:cs typeface="Times New Roman" panose="02020603050405020304" pitchFamily="18" charset="0"/>
                          <a:sym typeface="Lexend Deca"/>
                        </a:rPr>
                        <a:t>left</a:t>
                      </a:r>
                      <a:endPar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lvl="0" indent="0" algn="ctr" rtl="0">
                        <a:spcBef>
                          <a:spcPts val="0"/>
                        </a:spcBef>
                        <a:spcAft>
                          <a:spcPts val="0"/>
                        </a:spcAft>
                        <a:buNone/>
                      </a:pPr>
                      <a:r>
                        <a:rPr lang="en-US" sz="800" dirty="0">
                          <a:solidFill>
                            <a:schemeClr val="tx1">
                              <a:lumMod val="75000"/>
                              <a:lumOff val="25000"/>
                            </a:schemeClr>
                          </a:solidFill>
                          <a:latin typeface="Lexend Deca"/>
                          <a:ea typeface="Lexend Deca"/>
                          <a:cs typeface="Lexend Deca"/>
                          <a:sym typeface="Lexend Deca"/>
                        </a:rPr>
                        <a:t>Talking on the phone</a:t>
                      </a:r>
                    </a:p>
                    <a:p>
                      <a:pPr marL="0" lvl="0" indent="0" algn="ctr" rtl="0">
                        <a:spcBef>
                          <a:spcPts val="0"/>
                        </a:spcBef>
                        <a:spcAft>
                          <a:spcPts val="0"/>
                        </a:spcAft>
                        <a:buNone/>
                      </a:pPr>
                      <a:r>
                        <a:rPr lang="en-US" sz="800" dirty="0">
                          <a:solidFill>
                            <a:schemeClr val="tx1">
                              <a:lumMod val="75000"/>
                              <a:lumOff val="25000"/>
                            </a:schemeClr>
                          </a:solidFill>
                          <a:latin typeface="Lexend Deca"/>
                          <a:ea typeface="Lexend Deca"/>
                          <a:cs typeface="Lexend Deca"/>
                          <a:sym typeface="Lexend Deca"/>
                        </a:rPr>
                        <a:t>Right</a:t>
                      </a:r>
                      <a:endPar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107950" algn="ctr">
                        <a:lnSpc>
                          <a:spcPct val="150000"/>
                        </a:lnSpc>
                        <a:spcBef>
                          <a:spcPts val="600"/>
                        </a:spcBef>
                        <a:spcAft>
                          <a:spcPts val="600"/>
                        </a:spcAft>
                      </a:pPr>
                      <a:r>
                        <a:rPr lang="en-US" sz="800" dirty="0">
                          <a:solidFill>
                            <a:schemeClr val="tx1">
                              <a:lumMod val="75000"/>
                              <a:lumOff val="25000"/>
                            </a:schemeClr>
                          </a:solidFill>
                          <a:latin typeface="Lexend Deca"/>
                          <a:ea typeface="Lexend Deca"/>
                          <a:cs typeface="Lexend Deca"/>
                          <a:sym typeface="Lexend Deca"/>
                        </a:rPr>
                        <a:t>Reaching behind</a:t>
                      </a:r>
                      <a:endPar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107950" algn="ctr">
                        <a:lnSpc>
                          <a:spcPct val="150000"/>
                        </a:lnSpc>
                        <a:spcBef>
                          <a:spcPts val="600"/>
                        </a:spcBef>
                        <a:spcAft>
                          <a:spcPts val="600"/>
                        </a:spcAft>
                      </a:pPr>
                      <a:r>
                        <a:rPr lang="en-US" sz="800" dirty="0">
                          <a:solidFill>
                            <a:schemeClr val="tx1">
                              <a:lumMod val="75000"/>
                              <a:lumOff val="25000"/>
                            </a:schemeClr>
                          </a:solidFill>
                          <a:latin typeface="Lexend Deca"/>
                          <a:ea typeface="Lexend Deca"/>
                          <a:cs typeface="Lexend Deca"/>
                          <a:sym typeface="Lexend Deca"/>
                        </a:rPr>
                        <a:t>Hair and Makeup</a:t>
                      </a:r>
                      <a:endPar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107950" algn="ctr">
                        <a:lnSpc>
                          <a:spcPct val="150000"/>
                        </a:lnSpc>
                        <a:spcBef>
                          <a:spcPts val="600"/>
                        </a:spcBef>
                        <a:spcAft>
                          <a:spcPts val="600"/>
                        </a:spcAft>
                      </a:pPr>
                      <a:r>
                        <a:rPr lang="en-US" sz="800" dirty="0">
                          <a:solidFill>
                            <a:schemeClr val="tx1">
                              <a:lumMod val="75000"/>
                              <a:lumOff val="25000"/>
                            </a:schemeClr>
                          </a:solidFill>
                          <a:latin typeface="Lexend Deca"/>
                          <a:ea typeface="Lexend Deca"/>
                          <a:cs typeface="Lexend Deca"/>
                          <a:sym typeface="Lexend Deca"/>
                        </a:rPr>
                        <a:t>Drinking</a:t>
                      </a:r>
                      <a:endPar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lvl="0" indent="107950" algn="ctr" defTabSz="914400" rtl="0" eaLnBrk="1" fontAlgn="auto" latinLnBrk="0" hangingPunct="1">
                        <a:lnSpc>
                          <a:spcPct val="150000"/>
                        </a:lnSpc>
                        <a:spcBef>
                          <a:spcPts val="600"/>
                        </a:spcBef>
                        <a:spcAft>
                          <a:spcPts val="600"/>
                        </a:spcAft>
                        <a:buClr>
                          <a:srgbClr val="000000"/>
                        </a:buClr>
                        <a:buSzTx/>
                        <a:buFont typeface="Arial"/>
                        <a:buNone/>
                        <a:tabLst/>
                        <a:defRPr/>
                      </a:pPr>
                      <a:r>
                        <a:rPr lang="en-US" sz="800" dirty="0">
                          <a:solidFill>
                            <a:schemeClr val="tx1">
                              <a:lumMod val="75000"/>
                              <a:lumOff val="25000"/>
                            </a:schemeClr>
                          </a:solidFill>
                          <a:latin typeface="Lexend Deca"/>
                          <a:ea typeface="Lexend Deca"/>
                          <a:cs typeface="Lexend Deca"/>
                          <a:sym typeface="Lexend Deca"/>
                        </a:rPr>
                        <a:t>Operating Radio</a:t>
                      </a:r>
                    </a:p>
                  </a:txBody>
                  <a:tcPr marL="0" marR="0" marT="0" marB="0" anchor="ctr"/>
                </a:tc>
                <a:tc>
                  <a:txBody>
                    <a:bodyPr/>
                    <a:lstStyle/>
                    <a:p>
                      <a:pPr marL="0" marR="0" indent="107950" algn="ctr">
                        <a:lnSpc>
                          <a:spcPct val="150000"/>
                        </a:lnSpc>
                        <a:spcBef>
                          <a:spcPts val="600"/>
                        </a:spcBef>
                        <a:spcAft>
                          <a:spcPts val="600"/>
                        </a:spcAft>
                      </a:pPr>
                      <a:r>
                        <a:rPr lang="en-US" sz="800" dirty="0">
                          <a:effectLst/>
                        </a:rPr>
                        <a:t>Talking to passenger</a:t>
                      </a:r>
                      <a:endPar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386507773"/>
                  </a:ext>
                </a:extLst>
              </a:tr>
              <a:tr h="410465">
                <a:tc>
                  <a:txBody>
                    <a:bodyPr/>
                    <a:lstStyle/>
                    <a:p>
                      <a:pPr marL="0" marR="0" indent="107950" algn="just">
                        <a:lnSpc>
                          <a:spcPct val="150000"/>
                        </a:lnSpc>
                        <a:spcBef>
                          <a:spcPts val="600"/>
                        </a:spcBef>
                        <a:spcAft>
                          <a:spcPts val="600"/>
                        </a:spcAft>
                      </a:pPr>
                      <a:r>
                        <a:rPr lang="en-US" sz="8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2021-07-06</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10:05:02</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2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107950" algn="just">
                        <a:lnSpc>
                          <a:spcPct val="150000"/>
                        </a:lnSpc>
                        <a:spcBef>
                          <a:spcPts val="600"/>
                        </a:spcBef>
                        <a:spcAft>
                          <a:spcPts val="600"/>
                        </a:spcAft>
                      </a:pPr>
                      <a:r>
                        <a:rPr lang="en-US" sz="8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2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00240671"/>
                  </a:ext>
                </a:extLst>
              </a:tr>
              <a:tr h="410465">
                <a:tc>
                  <a:txBody>
                    <a:bodyPr/>
                    <a:lstStyle/>
                    <a:p>
                      <a:pPr marL="0" marR="0" indent="107950" algn="ctr">
                        <a:lnSpc>
                          <a:spcPct val="150000"/>
                        </a:lnSpc>
                        <a:spcBef>
                          <a:spcPts val="600"/>
                        </a:spcBef>
                        <a:spcAft>
                          <a:spcPts val="600"/>
                        </a:spcAft>
                      </a:pPr>
                      <a:r>
                        <a:rPr lang="en-US" sz="800">
                          <a:effectLst/>
                        </a:rPr>
                        <a:t> </a:t>
                      </a:r>
                      <a:endParaRPr lang="en-US" sz="8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a:effectLst/>
                        </a:rPr>
                        <a:t> </a:t>
                      </a:r>
                      <a:endParaRPr lang="en-US" sz="8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dirty="0">
                          <a:effectLst/>
                        </a:rPr>
                        <a:t> </a:t>
                      </a:r>
                      <a:endPar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dirty="0">
                          <a:effectLst/>
                        </a:rPr>
                        <a:t> </a:t>
                      </a:r>
                      <a:endPar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a:effectLst/>
                        </a:rPr>
                        <a:t> </a:t>
                      </a:r>
                      <a:endParaRPr lang="en-US" sz="8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a:effectLst/>
                        </a:rPr>
                        <a:t> </a:t>
                      </a:r>
                      <a:endParaRPr lang="en-US" sz="8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a:effectLst/>
                        </a:rPr>
                        <a:t> </a:t>
                      </a:r>
                      <a:endParaRPr lang="en-US" sz="8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a:effectLst/>
                        </a:rPr>
                        <a:t> </a:t>
                      </a:r>
                      <a:endParaRPr lang="en-US" sz="8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a:effectLst/>
                        </a:rPr>
                        <a:t> </a:t>
                      </a:r>
                      <a:endParaRPr lang="en-US" sz="8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a:effectLst/>
                        </a:rPr>
                        <a:t> </a:t>
                      </a:r>
                      <a:endParaRPr lang="en-US" sz="8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a:effectLst/>
                        </a:rPr>
                        <a:t> </a:t>
                      </a:r>
                      <a:endParaRPr lang="en-US" sz="8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a:effectLst/>
                        </a:rPr>
                        <a:t> </a:t>
                      </a:r>
                      <a:endParaRPr lang="en-US" sz="80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tc>
                  <a:txBody>
                    <a:bodyPr/>
                    <a:lstStyle/>
                    <a:p>
                      <a:pPr marL="0" marR="0" indent="107950" algn="ctr">
                        <a:lnSpc>
                          <a:spcPct val="150000"/>
                        </a:lnSpc>
                        <a:spcBef>
                          <a:spcPts val="600"/>
                        </a:spcBef>
                        <a:spcAft>
                          <a:spcPts val="600"/>
                        </a:spcAft>
                      </a:pPr>
                      <a:r>
                        <a:rPr lang="en-US" sz="800" dirty="0">
                          <a:effectLst/>
                        </a:rPr>
                        <a:t> </a:t>
                      </a:r>
                      <a:endParaRPr lang="en-US" sz="800" dirty="0">
                        <a:solidFill>
                          <a:srgbClr val="17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244" marR="48244" marT="0" marB="0"/>
                </a:tc>
                <a:extLst>
                  <a:ext uri="{0D108BD9-81ED-4DB2-BD59-A6C34878D82A}">
                    <a16:rowId xmlns:a16="http://schemas.microsoft.com/office/drawing/2014/main" val="3278880427"/>
                  </a:ext>
                </a:extLst>
              </a:tr>
            </a:tbl>
          </a:graphicData>
        </a:graphic>
      </p:graphicFrame>
      <p:sp>
        <p:nvSpPr>
          <p:cNvPr id="5" name="TextBox 4">
            <a:extLst>
              <a:ext uri="{FF2B5EF4-FFF2-40B4-BE49-F238E27FC236}">
                <a16:creationId xmlns:a16="http://schemas.microsoft.com/office/drawing/2014/main" id="{865EC438-CFEF-4A0D-A39E-3090B1AAE58C}"/>
              </a:ext>
            </a:extLst>
          </p:cNvPr>
          <p:cNvSpPr txBox="1"/>
          <p:nvPr/>
        </p:nvSpPr>
        <p:spPr>
          <a:xfrm>
            <a:off x="1938215" y="2884369"/>
            <a:ext cx="5079999" cy="707886"/>
          </a:xfrm>
          <a:prstGeom prst="rect">
            <a:avLst/>
          </a:prstGeom>
          <a:noFill/>
        </p:spPr>
        <p:txBody>
          <a:bodyPr wrap="square">
            <a:spAutoFit/>
          </a:bodyPr>
          <a:lstStyle/>
          <a:p>
            <a:pPr marL="101600" algn="ctr"/>
            <a:r>
              <a:rPr lang="en-US" sz="2000" b="1" dirty="0">
                <a:solidFill>
                  <a:srgbClr val="00B0F0"/>
                </a:solidFill>
                <a:latin typeface="Hadassah Friedlaender" panose="02020603050405020304" pitchFamily="18" charset="-79"/>
                <a:cs typeface="Hadassah Friedlaender" panose="02020603050405020304" pitchFamily="18" charset="-79"/>
              </a:rPr>
              <a:t>Date and Time </a:t>
            </a:r>
            <a:r>
              <a:rPr lang="en-US" sz="2000" dirty="0">
                <a:latin typeface="Hadassah Friedlaender" panose="02020603050405020304" pitchFamily="18" charset="-79"/>
                <a:cs typeface="Hadassah Friedlaender" panose="02020603050405020304" pitchFamily="18" charset="-79"/>
              </a:rPr>
              <a:t>are datetime objects in python formatted to a string. </a:t>
            </a:r>
          </a:p>
        </p:txBody>
      </p:sp>
      <p:sp>
        <p:nvSpPr>
          <p:cNvPr id="6" name="TextBox 5">
            <a:extLst>
              <a:ext uri="{FF2B5EF4-FFF2-40B4-BE49-F238E27FC236}">
                <a16:creationId xmlns:a16="http://schemas.microsoft.com/office/drawing/2014/main" id="{F76A00DA-F785-42DB-888D-8877F82E8925}"/>
              </a:ext>
            </a:extLst>
          </p:cNvPr>
          <p:cNvSpPr txBox="1"/>
          <p:nvPr/>
        </p:nvSpPr>
        <p:spPr>
          <a:xfrm>
            <a:off x="1938215" y="3970866"/>
            <a:ext cx="5079999" cy="707886"/>
          </a:xfrm>
          <a:prstGeom prst="rect">
            <a:avLst/>
          </a:prstGeom>
          <a:noFill/>
        </p:spPr>
        <p:txBody>
          <a:bodyPr wrap="square">
            <a:spAutoFit/>
          </a:bodyPr>
          <a:lstStyle/>
          <a:p>
            <a:pPr marL="101600" algn="ctr"/>
            <a:r>
              <a:rPr lang="en-US" sz="2000" b="1" dirty="0">
                <a:solidFill>
                  <a:srgbClr val="00B0F0"/>
                </a:solidFill>
                <a:latin typeface="Hadassah Friedlaender" panose="02020603050405020304" pitchFamily="18" charset="-79"/>
                <a:cs typeface="Hadassah Friedlaender" panose="02020603050405020304" pitchFamily="18" charset="-79"/>
              </a:rPr>
              <a:t>Columns (3-13) </a:t>
            </a:r>
            <a:r>
              <a:rPr lang="en-US" sz="2000" dirty="0">
                <a:latin typeface="Hadassah Friedlaender" panose="02020603050405020304" pitchFamily="18" charset="-79"/>
                <a:cs typeface="Hadassah Friedlaender" panose="02020603050405020304" pitchFamily="18" charset="-79"/>
              </a:rPr>
              <a:t>are integer type counters synced with the model</a:t>
            </a:r>
          </a:p>
        </p:txBody>
      </p:sp>
      <p:sp>
        <p:nvSpPr>
          <p:cNvPr id="7" name="Slide Number Placeholder 1">
            <a:extLst>
              <a:ext uri="{FF2B5EF4-FFF2-40B4-BE49-F238E27FC236}">
                <a16:creationId xmlns:a16="http://schemas.microsoft.com/office/drawing/2014/main" id="{DE99EBC7-8967-4CEF-B14A-F1E1C5D37ACC}"/>
              </a:ext>
            </a:extLst>
          </p:cNvPr>
          <p:cNvSpPr txBox="1">
            <a:spLocks/>
          </p:cNvSpPr>
          <p:nvPr/>
        </p:nvSpPr>
        <p:spPr>
          <a:xfrm>
            <a:off x="8704521" y="4720856"/>
            <a:ext cx="439479" cy="4226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100" smtClean="0"/>
              <a:pPr/>
              <a:t>30</a:t>
            </a:fld>
            <a:endParaRPr lang="en" dirty="0"/>
          </a:p>
        </p:txBody>
      </p:sp>
    </p:spTree>
    <p:extLst>
      <p:ext uri="{BB962C8B-B14F-4D97-AF65-F5344CB8AC3E}">
        <p14:creationId xmlns:p14="http://schemas.microsoft.com/office/powerpoint/2010/main" val="4045932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8CA20-2DE2-459C-AEA0-F74112E68625}"/>
              </a:ext>
            </a:extLst>
          </p:cNvPr>
          <p:cNvSpPr>
            <a:spLocks noGrp="1"/>
          </p:cNvSpPr>
          <p:nvPr>
            <p:ph type="title"/>
          </p:nvPr>
        </p:nvSpPr>
        <p:spPr>
          <a:xfrm>
            <a:off x="1509068" y="13969"/>
            <a:ext cx="5430064" cy="877329"/>
          </a:xfrm>
        </p:spPr>
        <p:txBody>
          <a:bodyPr/>
          <a:lstStyle/>
          <a:p>
            <a:r>
              <a:rPr lang="en-US" sz="3200" dirty="0">
                <a:latin typeface="Hadassah Friedlaender" panose="02020603050405020304" pitchFamily="18" charset="-79"/>
                <a:cs typeface="Hadassah Friedlaender" panose="02020603050405020304" pitchFamily="18" charset="-79"/>
              </a:rPr>
              <a:t>Input and output</a:t>
            </a:r>
          </a:p>
        </p:txBody>
      </p:sp>
      <p:sp>
        <p:nvSpPr>
          <p:cNvPr id="7" name="TextBox 6">
            <a:extLst>
              <a:ext uri="{FF2B5EF4-FFF2-40B4-BE49-F238E27FC236}">
                <a16:creationId xmlns:a16="http://schemas.microsoft.com/office/drawing/2014/main" id="{B94301D5-B03A-484E-9A55-8D0EE16D69EB}"/>
              </a:ext>
            </a:extLst>
          </p:cNvPr>
          <p:cNvSpPr txBox="1"/>
          <p:nvPr/>
        </p:nvSpPr>
        <p:spPr>
          <a:xfrm>
            <a:off x="99645" y="1426419"/>
            <a:ext cx="5079999" cy="1384995"/>
          </a:xfrm>
          <a:prstGeom prst="rect">
            <a:avLst/>
          </a:prstGeom>
          <a:noFill/>
        </p:spPr>
        <p:txBody>
          <a:bodyPr wrap="square">
            <a:spAutoFit/>
          </a:bodyPr>
          <a:lstStyle/>
          <a:p>
            <a:pPr marL="101600" algn="ctr"/>
            <a:r>
              <a:rPr lang="en-US" sz="2000" b="1" dirty="0">
                <a:solidFill>
                  <a:srgbClr val="00B0F0"/>
                </a:solidFill>
                <a:latin typeface="Hadassah Friedlaender" panose="02020603050405020304" pitchFamily="18" charset="-79"/>
                <a:cs typeface="Hadassah Friedlaender" panose="02020603050405020304" pitchFamily="18" charset="-79"/>
              </a:rPr>
              <a:t>Insert </a:t>
            </a:r>
            <a:r>
              <a:rPr lang="en-US" sz="2000" dirty="0">
                <a:latin typeface="Hadassah Friedlaender" panose="02020603050405020304" pitchFamily="18" charset="-79"/>
                <a:cs typeface="Hadassah Friedlaender" panose="02020603050405020304" pitchFamily="18" charset="-79"/>
              </a:rPr>
              <a:t> is the query responsible for inserting variable data in table, the variable must be a tuple type.</a:t>
            </a:r>
          </a:p>
          <a:p>
            <a:pPr marL="101600" algn="ctr"/>
            <a:endParaRPr lang="en-US" sz="2400" dirty="0">
              <a:latin typeface="Barlow Semi Condensed"/>
            </a:endParaRPr>
          </a:p>
        </p:txBody>
      </p:sp>
      <p:sp>
        <p:nvSpPr>
          <p:cNvPr id="8" name="TextBox 7">
            <a:extLst>
              <a:ext uri="{FF2B5EF4-FFF2-40B4-BE49-F238E27FC236}">
                <a16:creationId xmlns:a16="http://schemas.microsoft.com/office/drawing/2014/main" id="{B52339F7-251B-4E8A-910F-F70873AD192E}"/>
              </a:ext>
            </a:extLst>
          </p:cNvPr>
          <p:cNvSpPr txBox="1"/>
          <p:nvPr/>
        </p:nvSpPr>
        <p:spPr>
          <a:xfrm>
            <a:off x="99646" y="3216264"/>
            <a:ext cx="5079999" cy="1384995"/>
          </a:xfrm>
          <a:prstGeom prst="rect">
            <a:avLst/>
          </a:prstGeom>
          <a:noFill/>
        </p:spPr>
        <p:txBody>
          <a:bodyPr wrap="square">
            <a:spAutoFit/>
          </a:bodyPr>
          <a:lstStyle/>
          <a:p>
            <a:pPr marL="101600" algn="ctr"/>
            <a:r>
              <a:rPr lang="en-US" sz="2000" b="1" dirty="0">
                <a:solidFill>
                  <a:srgbClr val="00B0F0"/>
                </a:solidFill>
                <a:latin typeface="Hadassah Friedlaender" panose="02020603050405020304" pitchFamily="18" charset="-79"/>
                <a:cs typeface="Hadassah Friedlaender" panose="02020603050405020304" pitchFamily="18" charset="-79"/>
              </a:rPr>
              <a:t>select </a:t>
            </a:r>
            <a:r>
              <a:rPr lang="en-US" sz="2000" dirty="0">
                <a:latin typeface="Hadassah Friedlaender" panose="02020603050405020304" pitchFamily="18" charset="-79"/>
                <a:cs typeface="Hadassah Friedlaender" panose="02020603050405020304" pitchFamily="18" charset="-79"/>
              </a:rPr>
              <a:t> is the query responsible for fetching variable data from table, the data fetched inside a list containing tuples.</a:t>
            </a:r>
          </a:p>
          <a:p>
            <a:pPr marL="101600" algn="ctr"/>
            <a:endParaRPr lang="en-US" sz="2400" dirty="0">
              <a:latin typeface="Barlow Semi Condensed"/>
            </a:endParaRPr>
          </a:p>
        </p:txBody>
      </p:sp>
      <p:pic>
        <p:nvPicPr>
          <p:cNvPr id="9" name="Picture 8">
            <a:extLst>
              <a:ext uri="{FF2B5EF4-FFF2-40B4-BE49-F238E27FC236}">
                <a16:creationId xmlns:a16="http://schemas.microsoft.com/office/drawing/2014/main" id="{7CAD538C-46E4-41D9-B003-9C490D0A7D0F}"/>
              </a:ext>
            </a:extLst>
          </p:cNvPr>
          <p:cNvPicPr>
            <a:picLocks noChangeAspect="1"/>
          </p:cNvPicPr>
          <p:nvPr/>
        </p:nvPicPr>
        <p:blipFill>
          <a:blip r:embed="rId3"/>
          <a:stretch>
            <a:fillRect/>
          </a:stretch>
        </p:blipFill>
        <p:spPr>
          <a:xfrm>
            <a:off x="4572000" y="1666287"/>
            <a:ext cx="4572000" cy="2137410"/>
          </a:xfrm>
          <a:prstGeom prst="rect">
            <a:avLst/>
          </a:prstGeom>
        </p:spPr>
      </p:pic>
      <p:sp>
        <p:nvSpPr>
          <p:cNvPr id="6" name="Slide Number Placeholder 1">
            <a:extLst>
              <a:ext uri="{FF2B5EF4-FFF2-40B4-BE49-F238E27FC236}">
                <a16:creationId xmlns:a16="http://schemas.microsoft.com/office/drawing/2014/main" id="{469AE147-E48F-4F49-AD74-28E174A2F51A}"/>
              </a:ext>
            </a:extLst>
          </p:cNvPr>
          <p:cNvSpPr txBox="1">
            <a:spLocks/>
          </p:cNvSpPr>
          <p:nvPr/>
        </p:nvSpPr>
        <p:spPr>
          <a:xfrm>
            <a:off x="8704521" y="4720856"/>
            <a:ext cx="439479" cy="4226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100" smtClean="0"/>
              <a:pPr/>
              <a:t>31</a:t>
            </a:fld>
            <a:endParaRPr lang="en" dirty="0"/>
          </a:p>
        </p:txBody>
      </p:sp>
    </p:spTree>
    <p:extLst>
      <p:ext uri="{BB962C8B-B14F-4D97-AF65-F5344CB8AC3E}">
        <p14:creationId xmlns:p14="http://schemas.microsoft.com/office/powerpoint/2010/main" val="402522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D2B8-288D-4709-85DE-E86C8BAC037A}"/>
              </a:ext>
            </a:extLst>
          </p:cNvPr>
          <p:cNvSpPr>
            <a:spLocks noGrp="1"/>
          </p:cNvSpPr>
          <p:nvPr>
            <p:ph type="title"/>
          </p:nvPr>
        </p:nvSpPr>
        <p:spPr>
          <a:xfrm>
            <a:off x="1509068" y="77427"/>
            <a:ext cx="5430064" cy="877329"/>
          </a:xfrm>
        </p:spPr>
        <p:txBody>
          <a:bodyPr>
            <a:normAutofit fontScale="90000"/>
          </a:bodyPr>
          <a:lstStyle/>
          <a:p>
            <a:r>
              <a:rPr lang="en-US" sz="4000" dirty="0">
                <a:latin typeface="Hadassah Friedlaender" panose="02020603050405020304" pitchFamily="18" charset="-79"/>
                <a:cs typeface="Hadassah Friedlaender" panose="02020603050405020304" pitchFamily="18" charset="-79"/>
              </a:rPr>
              <a:t>GUI</a:t>
            </a:r>
            <a:r>
              <a:rPr lang="en-US" sz="3200" dirty="0"/>
              <a:t> </a:t>
            </a:r>
            <a:endParaRPr lang="ar-EG" sz="3200" dirty="0"/>
          </a:p>
        </p:txBody>
      </p:sp>
      <p:pic>
        <p:nvPicPr>
          <p:cNvPr id="4" name="Picture 3">
            <a:extLst>
              <a:ext uri="{FF2B5EF4-FFF2-40B4-BE49-F238E27FC236}">
                <a16:creationId xmlns:a16="http://schemas.microsoft.com/office/drawing/2014/main" id="{1D595793-7353-4040-AFDB-C78DB8738DA1}"/>
              </a:ext>
            </a:extLst>
          </p:cNvPr>
          <p:cNvPicPr>
            <a:picLocks noChangeAspect="1"/>
          </p:cNvPicPr>
          <p:nvPr/>
        </p:nvPicPr>
        <p:blipFill>
          <a:blip r:embed="rId2"/>
          <a:stretch>
            <a:fillRect/>
          </a:stretch>
        </p:blipFill>
        <p:spPr>
          <a:xfrm>
            <a:off x="5854324" y="1271866"/>
            <a:ext cx="3069936" cy="3056293"/>
          </a:xfrm>
          <a:prstGeom prst="rect">
            <a:avLst/>
          </a:prstGeom>
        </p:spPr>
      </p:pic>
      <p:sp>
        <p:nvSpPr>
          <p:cNvPr id="21" name="Slide Number Placeholder 1">
            <a:extLst>
              <a:ext uri="{FF2B5EF4-FFF2-40B4-BE49-F238E27FC236}">
                <a16:creationId xmlns:a16="http://schemas.microsoft.com/office/drawing/2014/main" id="{A12815A6-198D-4CD3-A19C-45D38D79EDA3}"/>
              </a:ext>
            </a:extLst>
          </p:cNvPr>
          <p:cNvSpPr txBox="1">
            <a:spLocks/>
          </p:cNvSpPr>
          <p:nvPr/>
        </p:nvSpPr>
        <p:spPr>
          <a:xfrm>
            <a:off x="8704521" y="4720856"/>
            <a:ext cx="439479" cy="4226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100" smtClean="0"/>
              <a:pPr/>
              <a:t>32</a:t>
            </a:fld>
            <a:endParaRPr lang="en" dirty="0"/>
          </a:p>
        </p:txBody>
      </p:sp>
      <p:sp>
        <p:nvSpPr>
          <p:cNvPr id="23" name="TextBox 22">
            <a:extLst>
              <a:ext uri="{FF2B5EF4-FFF2-40B4-BE49-F238E27FC236}">
                <a16:creationId xmlns:a16="http://schemas.microsoft.com/office/drawing/2014/main" id="{1A7D7EFD-D384-4C8A-8A02-EC0540B63CD0}"/>
              </a:ext>
            </a:extLst>
          </p:cNvPr>
          <p:cNvSpPr txBox="1"/>
          <p:nvPr/>
        </p:nvSpPr>
        <p:spPr>
          <a:xfrm>
            <a:off x="571291" y="1625230"/>
            <a:ext cx="4572000" cy="2871620"/>
          </a:xfrm>
          <a:prstGeom prst="rect">
            <a:avLst/>
          </a:prstGeom>
          <a:noFill/>
        </p:spPr>
        <p:txBody>
          <a:bodyPr wrap="square">
            <a:spAutoFit/>
          </a:bodyPr>
          <a:lstStyle/>
          <a:p>
            <a:pPr marL="285750" indent="-285750">
              <a:lnSpc>
                <a:spcPct val="114000"/>
              </a:lnSpc>
              <a:buBlip>
                <a:blip r:embed="rId3"/>
              </a:buBlip>
            </a:pPr>
            <a:r>
              <a:rPr lang="en-US" sz="2000" dirty="0">
                <a:solidFill>
                  <a:schemeClr val="tx1"/>
                </a:solidFill>
                <a:latin typeface="Hadassah Friedlaender" panose="02020603050405020304" pitchFamily="18" charset="-79"/>
                <a:cs typeface="Hadassah Friedlaender" panose="02020603050405020304" pitchFamily="18" charset="-79"/>
              </a:rPr>
              <a:t>We needed to provide the driver the ability to operate the device by temporarily or permanently turning it on or off.</a:t>
            </a:r>
          </a:p>
          <a:p>
            <a:pPr>
              <a:lnSpc>
                <a:spcPct val="114000"/>
              </a:lnSpc>
            </a:pPr>
            <a:endParaRPr lang="en-US" sz="2000" dirty="0">
              <a:solidFill>
                <a:schemeClr val="tx1"/>
              </a:solidFill>
              <a:latin typeface="Hadassah Friedlaender" panose="02020603050405020304" pitchFamily="18" charset="-79"/>
              <a:cs typeface="Hadassah Friedlaender" panose="02020603050405020304" pitchFamily="18" charset="-79"/>
            </a:endParaRPr>
          </a:p>
          <a:p>
            <a:pPr marL="285750" indent="-285750">
              <a:lnSpc>
                <a:spcPct val="114000"/>
              </a:lnSpc>
              <a:buBlip>
                <a:blip r:embed="rId3"/>
              </a:buBlip>
            </a:pPr>
            <a:r>
              <a:rPr lang="en-US" sz="2000" dirty="0">
                <a:solidFill>
                  <a:schemeClr val="tx1"/>
                </a:solidFill>
                <a:latin typeface="Hadassah Friedlaender" panose="02020603050405020304" pitchFamily="18" charset="-79"/>
                <a:cs typeface="Hadassah Friedlaender" panose="02020603050405020304" pitchFamily="18" charset="-79"/>
              </a:rPr>
              <a:t>We needed to present some data on driver distraction during the drive.</a:t>
            </a:r>
          </a:p>
          <a:p>
            <a:pPr>
              <a:lnSpc>
                <a:spcPct val="114000"/>
              </a:lnSpc>
            </a:pPr>
            <a:endParaRPr lang="en-US" sz="2000" dirty="0">
              <a:solidFill>
                <a:schemeClr val="tx1"/>
              </a:solidFill>
              <a:latin typeface="Hadassah Friedlaender" panose="02020603050405020304" pitchFamily="18" charset="-79"/>
              <a:cs typeface="Hadassah Friedlaender" panose="02020603050405020304" pitchFamily="18" charset="-79"/>
            </a:endParaRPr>
          </a:p>
        </p:txBody>
      </p:sp>
    </p:spTree>
    <p:extLst>
      <p:ext uri="{BB962C8B-B14F-4D97-AF65-F5344CB8AC3E}">
        <p14:creationId xmlns:p14="http://schemas.microsoft.com/office/powerpoint/2010/main" val="82754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p:nvSpPr>
          <p:cNvPr id="3" name="Title 2">
            <a:extLst>
              <a:ext uri="{FF2B5EF4-FFF2-40B4-BE49-F238E27FC236}">
                <a16:creationId xmlns:a16="http://schemas.microsoft.com/office/drawing/2014/main" id="{1E054028-2812-4913-AE45-80B0AF39F570}"/>
              </a:ext>
            </a:extLst>
          </p:cNvPr>
          <p:cNvSpPr>
            <a:spLocks noGrp="1"/>
          </p:cNvSpPr>
          <p:nvPr>
            <p:ph type="title"/>
          </p:nvPr>
        </p:nvSpPr>
        <p:spPr>
          <a:xfrm>
            <a:off x="1548417" y="82629"/>
            <a:ext cx="5430064" cy="877329"/>
          </a:xfrm>
        </p:spPr>
        <p:txBody>
          <a:bodyPr/>
          <a:lstStyle/>
          <a:p>
            <a:pPr>
              <a:lnSpc>
                <a:spcPct val="150000"/>
              </a:lnSpc>
            </a:pPr>
            <a:r>
              <a:rPr lang="en-US" sz="3600" dirty="0">
                <a:latin typeface="Hadassah Friedlaender" panose="02020603050405020304" pitchFamily="18" charset="-79"/>
                <a:cs typeface="Hadassah Friedlaender" panose="02020603050405020304" pitchFamily="18" charset="-79"/>
              </a:rPr>
              <a:t>GUI </a:t>
            </a:r>
            <a:endParaRPr lang="en-US" dirty="0">
              <a:latin typeface="Hadassah Friedlaender" panose="02020603050405020304" pitchFamily="18" charset="-79"/>
              <a:cs typeface="Hadassah Friedlaender" panose="02020603050405020304" pitchFamily="18" charset="-79"/>
            </a:endParaRPr>
          </a:p>
        </p:txBody>
      </p:sp>
      <p:sp>
        <p:nvSpPr>
          <p:cNvPr id="8" name="Google Shape;25;p4">
            <a:extLst>
              <a:ext uri="{FF2B5EF4-FFF2-40B4-BE49-F238E27FC236}">
                <a16:creationId xmlns:a16="http://schemas.microsoft.com/office/drawing/2014/main" id="{E9200B0F-38F6-4994-8D0E-AB5556E38605}"/>
              </a:ext>
            </a:extLst>
          </p:cNvPr>
          <p:cNvSpPr/>
          <p:nvPr/>
        </p:nvSpPr>
        <p:spPr>
          <a:xfrm>
            <a:off x="1093520" y="1490085"/>
            <a:ext cx="3169929" cy="3139321"/>
          </a:xfrm>
          <a:prstGeom prst="rect">
            <a:avLst/>
          </a:prstGeom>
          <a:solidFill>
            <a:srgbClr val="17000B">
              <a:alpha val="25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p4">
            <a:extLst>
              <a:ext uri="{FF2B5EF4-FFF2-40B4-BE49-F238E27FC236}">
                <a16:creationId xmlns:a16="http://schemas.microsoft.com/office/drawing/2014/main" id="{D0D74EC0-2318-45BF-940E-28531633B1E9}"/>
              </a:ext>
            </a:extLst>
          </p:cNvPr>
          <p:cNvSpPr/>
          <p:nvPr/>
        </p:nvSpPr>
        <p:spPr>
          <a:xfrm>
            <a:off x="1030144" y="1423684"/>
            <a:ext cx="3169929" cy="3146521"/>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65612F26-378C-440E-A828-D968464267BB}"/>
              </a:ext>
            </a:extLst>
          </p:cNvPr>
          <p:cNvSpPr txBox="1"/>
          <p:nvPr/>
        </p:nvSpPr>
        <p:spPr>
          <a:xfrm>
            <a:off x="1289271" y="1674323"/>
            <a:ext cx="2657695" cy="2554545"/>
          </a:xfrm>
          <a:prstGeom prst="rect">
            <a:avLst/>
          </a:prstGeom>
          <a:noFill/>
        </p:spPr>
        <p:txBody>
          <a:bodyPr wrap="square">
            <a:spAutoFit/>
          </a:bodyPr>
          <a:lstStyle/>
          <a:p>
            <a:pPr algn="ctr"/>
            <a:r>
              <a:rPr lang="en-US" sz="2000" b="1" dirty="0">
                <a:solidFill>
                  <a:schemeClr val="bg1"/>
                </a:solidFill>
                <a:latin typeface="Hadassah Friedlaender" panose="02020603050405020304" pitchFamily="18" charset="-79"/>
                <a:cs typeface="Hadassah Friedlaender" panose="02020603050405020304" pitchFamily="18" charset="-79"/>
              </a:rPr>
              <a:t>GUI lets users to interact with electronic equipment using graphical icons and aural indicators such as primary notation.</a:t>
            </a:r>
          </a:p>
        </p:txBody>
      </p:sp>
      <p:sp>
        <p:nvSpPr>
          <p:cNvPr id="14" name="Google Shape;25;p4">
            <a:extLst>
              <a:ext uri="{FF2B5EF4-FFF2-40B4-BE49-F238E27FC236}">
                <a16:creationId xmlns:a16="http://schemas.microsoft.com/office/drawing/2014/main" id="{EC59A480-1C16-4788-805D-71FEFDF9321C}"/>
              </a:ext>
            </a:extLst>
          </p:cNvPr>
          <p:cNvSpPr/>
          <p:nvPr/>
        </p:nvSpPr>
        <p:spPr>
          <a:xfrm>
            <a:off x="5170934" y="1482885"/>
            <a:ext cx="3169929" cy="3139321"/>
          </a:xfrm>
          <a:prstGeom prst="rect">
            <a:avLst/>
          </a:prstGeom>
          <a:solidFill>
            <a:srgbClr val="17000B">
              <a:alpha val="25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p4">
            <a:extLst>
              <a:ext uri="{FF2B5EF4-FFF2-40B4-BE49-F238E27FC236}">
                <a16:creationId xmlns:a16="http://schemas.microsoft.com/office/drawing/2014/main" id="{1082B2D3-8900-40BE-9573-D803B40914F3}"/>
              </a:ext>
            </a:extLst>
          </p:cNvPr>
          <p:cNvSpPr/>
          <p:nvPr/>
        </p:nvSpPr>
        <p:spPr>
          <a:xfrm>
            <a:off x="5107558" y="1416484"/>
            <a:ext cx="3169929" cy="3146521"/>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E50AF54E-0EE5-410B-9FFF-3113564AF962}"/>
              </a:ext>
            </a:extLst>
          </p:cNvPr>
          <p:cNvSpPr txBox="1"/>
          <p:nvPr/>
        </p:nvSpPr>
        <p:spPr>
          <a:xfrm>
            <a:off x="5376670" y="1703090"/>
            <a:ext cx="2760331" cy="2585323"/>
          </a:xfrm>
          <a:prstGeom prst="rect">
            <a:avLst/>
          </a:prstGeom>
          <a:noFill/>
        </p:spPr>
        <p:txBody>
          <a:bodyPr wrap="square">
            <a:spAutoFit/>
          </a:bodyPr>
          <a:lstStyle/>
          <a:p>
            <a:pPr algn="ctr"/>
            <a:r>
              <a:rPr lang="en-US" sz="1800" b="1" dirty="0">
                <a:solidFill>
                  <a:schemeClr val="bg1"/>
                </a:solidFill>
                <a:latin typeface="Hadassah Friedlaender" panose="02020603050405020304" pitchFamily="18" charset="-79"/>
                <a:cs typeface="Hadassah Friedlaender" panose="02020603050405020304" pitchFamily="18" charset="-79"/>
              </a:rPr>
              <a:t>Many libraries are available, such as  PyQt5, </a:t>
            </a:r>
            <a:r>
              <a:rPr lang="en-US" sz="1800" b="1" dirty="0" err="1">
                <a:solidFill>
                  <a:schemeClr val="bg1"/>
                </a:solidFill>
                <a:latin typeface="Hadassah Friedlaender" panose="02020603050405020304" pitchFamily="18" charset="-79"/>
                <a:cs typeface="Hadassah Friedlaender" panose="02020603050405020304" pitchFamily="18" charset="-79"/>
              </a:rPr>
              <a:t>Kivy</a:t>
            </a:r>
            <a:r>
              <a:rPr lang="en-US" sz="1800" b="1" dirty="0">
                <a:solidFill>
                  <a:schemeClr val="bg1"/>
                </a:solidFill>
                <a:latin typeface="Hadassah Friedlaender" panose="02020603050405020304" pitchFamily="18" charset="-79"/>
                <a:cs typeface="Hadassah Friedlaender" panose="02020603050405020304" pitchFamily="18" charset="-79"/>
              </a:rPr>
              <a:t>, </a:t>
            </a:r>
            <a:r>
              <a:rPr lang="en-US" sz="1800" b="1" dirty="0" err="1">
                <a:solidFill>
                  <a:schemeClr val="bg1"/>
                </a:solidFill>
                <a:latin typeface="Hadassah Friedlaender" panose="02020603050405020304" pitchFamily="18" charset="-79"/>
                <a:cs typeface="Hadassah Friedlaender" panose="02020603050405020304" pitchFamily="18" charset="-79"/>
              </a:rPr>
              <a:t>WxPyThon</a:t>
            </a:r>
            <a:r>
              <a:rPr lang="en-US" sz="1800" b="1" dirty="0">
                <a:solidFill>
                  <a:schemeClr val="bg1"/>
                </a:solidFill>
                <a:latin typeface="Hadassah Friedlaender" panose="02020603050405020304" pitchFamily="18" charset="-79"/>
                <a:cs typeface="Hadassah Friedlaender" panose="02020603050405020304" pitchFamily="18" charset="-79"/>
              </a:rPr>
              <a:t>, </a:t>
            </a:r>
            <a:r>
              <a:rPr lang="en-US" sz="1800" b="1" dirty="0" err="1">
                <a:solidFill>
                  <a:schemeClr val="bg1"/>
                </a:solidFill>
                <a:latin typeface="Hadassah Friedlaender" panose="02020603050405020304" pitchFamily="18" charset="-79"/>
                <a:cs typeface="Hadassah Friedlaender" panose="02020603050405020304" pitchFamily="18" charset="-79"/>
              </a:rPr>
              <a:t>PyForms</a:t>
            </a:r>
            <a:r>
              <a:rPr lang="en-US" sz="1800" b="1" dirty="0">
                <a:solidFill>
                  <a:schemeClr val="bg1"/>
                </a:solidFill>
                <a:latin typeface="Hadassah Friedlaender" panose="02020603050405020304" pitchFamily="18" charset="-79"/>
                <a:cs typeface="Hadassah Friedlaender" panose="02020603050405020304" pitchFamily="18" charset="-79"/>
              </a:rPr>
              <a:t>, and </a:t>
            </a:r>
            <a:r>
              <a:rPr lang="en-US" sz="1800" b="1" dirty="0" err="1">
                <a:solidFill>
                  <a:schemeClr val="bg1"/>
                </a:solidFill>
                <a:latin typeface="Hadassah Friedlaender" panose="02020603050405020304" pitchFamily="18" charset="-79"/>
                <a:cs typeface="Hadassah Friedlaender" panose="02020603050405020304" pitchFamily="18" charset="-79"/>
              </a:rPr>
              <a:t>Tkinter</a:t>
            </a:r>
            <a:r>
              <a:rPr lang="en-US" sz="1800" b="1" dirty="0">
                <a:solidFill>
                  <a:schemeClr val="bg1"/>
                </a:solidFill>
                <a:latin typeface="Hadassah Friedlaender" panose="02020603050405020304" pitchFamily="18" charset="-79"/>
                <a:cs typeface="Hadassah Friedlaender" panose="02020603050405020304" pitchFamily="18" charset="-79"/>
              </a:rPr>
              <a:t>.</a:t>
            </a:r>
          </a:p>
          <a:p>
            <a:pPr algn="ctr"/>
            <a:endParaRPr lang="en-US" sz="1800" b="1" dirty="0">
              <a:solidFill>
                <a:schemeClr val="bg1"/>
              </a:solidFill>
              <a:latin typeface="Hadassah Friedlaender" panose="02020603050405020304" pitchFamily="18" charset="-79"/>
              <a:cs typeface="Hadassah Friedlaender" panose="02020603050405020304" pitchFamily="18" charset="-79"/>
            </a:endParaRPr>
          </a:p>
          <a:p>
            <a:pPr algn="ctr"/>
            <a:r>
              <a:rPr lang="en-US" sz="1800" b="1" dirty="0" err="1">
                <a:solidFill>
                  <a:schemeClr val="bg1"/>
                </a:solidFill>
                <a:latin typeface="Hadassah Friedlaender" panose="02020603050405020304" pitchFamily="18" charset="-79"/>
                <a:cs typeface="Hadassah Friedlaender" panose="02020603050405020304" pitchFamily="18" charset="-79"/>
              </a:rPr>
              <a:t>Tkinter</a:t>
            </a:r>
            <a:r>
              <a:rPr lang="en-US" sz="1800" b="1" dirty="0">
                <a:solidFill>
                  <a:schemeClr val="bg1"/>
                </a:solidFill>
                <a:latin typeface="Hadassah Friedlaender" panose="02020603050405020304" pitchFamily="18" charset="-79"/>
                <a:cs typeface="Hadassah Friedlaender" panose="02020603050405020304" pitchFamily="18" charset="-79"/>
              </a:rPr>
              <a:t> is the </a:t>
            </a:r>
            <a:r>
              <a:rPr lang="en-US" sz="1800" b="1" dirty="0" err="1">
                <a:solidFill>
                  <a:schemeClr val="bg1"/>
                </a:solidFill>
                <a:latin typeface="Hadassah Friedlaender" panose="02020603050405020304" pitchFamily="18" charset="-79"/>
                <a:cs typeface="Hadassah Friedlaender" panose="02020603050405020304" pitchFamily="18" charset="-79"/>
              </a:rPr>
              <a:t>liberary</a:t>
            </a:r>
            <a:r>
              <a:rPr lang="en-US" sz="1800" b="1" dirty="0">
                <a:solidFill>
                  <a:schemeClr val="bg1"/>
                </a:solidFill>
                <a:latin typeface="Hadassah Friedlaender" panose="02020603050405020304" pitchFamily="18" charset="-79"/>
                <a:cs typeface="Hadassah Friedlaender" panose="02020603050405020304" pitchFamily="18" charset="-79"/>
              </a:rPr>
              <a:t> who helped us create our project's GUI.</a:t>
            </a:r>
            <a:endParaRPr lang="ar-EG" sz="1800" b="1" dirty="0">
              <a:solidFill>
                <a:schemeClr val="bg1"/>
              </a:solidFill>
              <a:latin typeface="Hadassah Friedlaender" panose="02020603050405020304" pitchFamily="18" charset="-79"/>
            </a:endParaRPr>
          </a:p>
        </p:txBody>
      </p:sp>
      <p:sp>
        <p:nvSpPr>
          <p:cNvPr id="17" name="Slide Number Placeholder 1">
            <a:extLst>
              <a:ext uri="{FF2B5EF4-FFF2-40B4-BE49-F238E27FC236}">
                <a16:creationId xmlns:a16="http://schemas.microsoft.com/office/drawing/2014/main" id="{C0B395E3-737C-4C27-8598-D38630F0994B}"/>
              </a:ext>
            </a:extLst>
          </p:cNvPr>
          <p:cNvSpPr txBox="1">
            <a:spLocks/>
          </p:cNvSpPr>
          <p:nvPr/>
        </p:nvSpPr>
        <p:spPr>
          <a:xfrm>
            <a:off x="8704521" y="4720856"/>
            <a:ext cx="439479" cy="4226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100" smtClean="0"/>
              <a:pPr/>
              <a:t>33</a:t>
            </a:fld>
            <a:endParaRPr lang="en" dirty="0"/>
          </a:p>
        </p:txBody>
      </p:sp>
    </p:spTree>
    <p:extLst>
      <p:ext uri="{BB962C8B-B14F-4D97-AF65-F5344CB8AC3E}">
        <p14:creationId xmlns:p14="http://schemas.microsoft.com/office/powerpoint/2010/main" val="294198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4" grpId="0" animBg="1"/>
      <p:bldP spid="15"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indoor, vending machine&#10;&#10;Description automatically generated">
            <a:extLst>
              <a:ext uri="{FF2B5EF4-FFF2-40B4-BE49-F238E27FC236}">
                <a16:creationId xmlns:a16="http://schemas.microsoft.com/office/drawing/2014/main" id="{BE6A014E-81E4-4957-97B3-670E816C3A51}"/>
              </a:ext>
            </a:extLst>
          </p:cNvPr>
          <p:cNvPicPr/>
          <p:nvPr/>
        </p:nvPicPr>
        <p:blipFill>
          <a:blip r:embed="rId2" cstate="print">
            <a:extLst>
              <a:ext uri="{BEBA8EAE-BF5A-486C-A8C5-ECC9F3942E4B}">
                <a14:imgProps xmlns:a14="http://schemas.microsoft.com/office/drawing/2010/main">
                  <a14:imgLayer r:embed="rId3">
                    <a14:imgEffect>
                      <a14:sharpenSoften amount="10000"/>
                    </a14:imgEffect>
                    <a14:imgEffect>
                      <a14:colorTemperature colorTemp="50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rot="5400000">
            <a:off x="2000250" y="-1535430"/>
            <a:ext cx="5143500" cy="8214360"/>
          </a:xfrm>
          <a:prstGeom prst="rect">
            <a:avLst/>
          </a:prstGeom>
        </p:spPr>
      </p:pic>
    </p:spTree>
    <p:extLst>
      <p:ext uri="{BB962C8B-B14F-4D97-AF65-F5344CB8AC3E}">
        <p14:creationId xmlns:p14="http://schemas.microsoft.com/office/powerpoint/2010/main" val="2753217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51F74B-E9E7-4426-877E-0EF4F7333161}"/>
              </a:ext>
            </a:extLst>
          </p:cNvPr>
          <p:cNvSpPr>
            <a:spLocks noGrp="1"/>
          </p:cNvSpPr>
          <p:nvPr>
            <p:ph type="sldNum" idx="12"/>
          </p:nvPr>
        </p:nvSpPr>
        <p:spPr/>
        <p:txBody>
          <a:bodyPr/>
          <a:lstStyle/>
          <a:p>
            <a:fld id="{00000000-1234-1234-1234-123412341234}" type="slidenum">
              <a:rPr lang="en" smtClean="0"/>
              <a:pPr/>
              <a:t>35</a:t>
            </a:fld>
            <a:endParaRPr lang="en" dirty="0"/>
          </a:p>
        </p:txBody>
      </p:sp>
      <p:pic>
        <p:nvPicPr>
          <p:cNvPr id="3" name="Picture 2" descr="A picture containing text, indoor&#10;&#10;Description automatically generated">
            <a:extLst>
              <a:ext uri="{FF2B5EF4-FFF2-40B4-BE49-F238E27FC236}">
                <a16:creationId xmlns:a16="http://schemas.microsoft.com/office/drawing/2014/main" id="{F9329CEF-A9DF-4E5A-AE4F-4B1B7F3C9FEA}"/>
              </a:ext>
            </a:extLst>
          </p:cNvPr>
          <p:cNvPicPr/>
          <p:nvPr/>
        </p:nvPicPr>
        <p:blipFill rotWithShape="1">
          <a:blip r:embed="rId2" cstate="print">
            <a:extLst>
              <a:ext uri="{BEBA8EAE-BF5A-486C-A8C5-ECC9F3942E4B}">
                <a14:imgProps xmlns:a14="http://schemas.microsoft.com/office/drawing/2010/main">
                  <a14:imgLayer r:embed="rId3">
                    <a14:imgEffect>
                      <a14:sharpenSoften amount="10000"/>
                    </a14:imgEffect>
                    <a14:imgEffect>
                      <a14:colorTemperature colorTemp="6000"/>
                    </a14:imgEffect>
                    <a14:imgEffect>
                      <a14:saturation sat="150000"/>
                    </a14:imgEffect>
                    <a14:imgEffect>
                      <a14:brightnessContrast bright="20000"/>
                    </a14:imgEffect>
                  </a14:imgLayer>
                </a14:imgProps>
              </a:ext>
              <a:ext uri="{28A0092B-C50C-407E-A947-70E740481C1C}">
                <a14:useLocalDpi xmlns:a14="http://schemas.microsoft.com/office/drawing/2010/main" val="0"/>
              </a:ext>
            </a:extLst>
          </a:blip>
          <a:srcRect r="3808" b="2667"/>
          <a:stretch/>
        </p:blipFill>
        <p:spPr bwMode="auto">
          <a:xfrm rot="16200000">
            <a:off x="2000250" y="-1661160"/>
            <a:ext cx="5143500" cy="84658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0531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DCBAA0-2A37-481F-BD91-A9034CB2D66C}"/>
              </a:ext>
            </a:extLst>
          </p:cNvPr>
          <p:cNvSpPr>
            <a:spLocks noGrp="1"/>
          </p:cNvSpPr>
          <p:nvPr>
            <p:ph type="sldNum" idx="12"/>
          </p:nvPr>
        </p:nvSpPr>
        <p:spPr/>
        <p:txBody>
          <a:bodyPr/>
          <a:lstStyle/>
          <a:p>
            <a:fld id="{00000000-1234-1234-1234-123412341234}" type="slidenum">
              <a:rPr lang="en" smtClean="0"/>
              <a:pPr/>
              <a:t>36</a:t>
            </a:fld>
            <a:endParaRPr lang="en" dirty="0"/>
          </a:p>
        </p:txBody>
      </p:sp>
      <p:pic>
        <p:nvPicPr>
          <p:cNvPr id="3" name="Picture 2" descr="A picture containing text, indoor, microwave, electronics&#10;&#10;Description automatically generated">
            <a:extLst>
              <a:ext uri="{FF2B5EF4-FFF2-40B4-BE49-F238E27FC236}">
                <a16:creationId xmlns:a16="http://schemas.microsoft.com/office/drawing/2014/main" id="{FDF08494-CCD6-4E6A-9285-75438E3CB509}"/>
              </a:ext>
            </a:extLst>
          </p:cNvPr>
          <p:cNvPicPr/>
          <p:nvPr/>
        </p:nvPicPr>
        <p:blipFill>
          <a:blip r:embed="rId2" cstate="print">
            <a:extLst>
              <a:ext uri="{28A0092B-C50C-407E-A947-70E740481C1C}">
                <a14:useLocalDpi xmlns:a14="http://schemas.microsoft.com/office/drawing/2010/main" val="0"/>
              </a:ext>
            </a:extLst>
          </a:blip>
          <a:stretch>
            <a:fillRect/>
          </a:stretch>
        </p:blipFill>
        <p:spPr>
          <a:xfrm rot="16200000">
            <a:off x="1997622" y="-1513030"/>
            <a:ext cx="5145670" cy="8171727"/>
          </a:xfrm>
          <a:prstGeom prst="rect">
            <a:avLst/>
          </a:prstGeom>
        </p:spPr>
      </p:pic>
    </p:spTree>
    <p:extLst>
      <p:ext uri="{BB962C8B-B14F-4D97-AF65-F5344CB8AC3E}">
        <p14:creationId xmlns:p14="http://schemas.microsoft.com/office/powerpoint/2010/main" val="1469116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AAEA2-BFEC-4DB8-88BC-B6BB8A1787AA}"/>
              </a:ext>
            </a:extLst>
          </p:cNvPr>
          <p:cNvSpPr>
            <a:spLocks noGrp="1"/>
          </p:cNvSpPr>
          <p:nvPr>
            <p:ph type="sldNum" idx="12"/>
          </p:nvPr>
        </p:nvSpPr>
        <p:spPr/>
        <p:txBody>
          <a:bodyPr/>
          <a:lstStyle/>
          <a:p>
            <a:fld id="{00000000-1234-1234-1234-123412341234}" type="slidenum">
              <a:rPr lang="en" smtClean="0"/>
              <a:pPr/>
              <a:t>37</a:t>
            </a:fld>
            <a:endParaRPr lang="en" dirty="0"/>
          </a:p>
        </p:txBody>
      </p:sp>
      <p:pic>
        <p:nvPicPr>
          <p:cNvPr id="3" name="Picture 2" descr="A picture containing text, indoor, monitor, electronics&#10;&#10;Description automatically generated">
            <a:extLst>
              <a:ext uri="{FF2B5EF4-FFF2-40B4-BE49-F238E27FC236}">
                <a16:creationId xmlns:a16="http://schemas.microsoft.com/office/drawing/2014/main" id="{B0B355D5-CACF-4CA7-84C2-40A0B14AE09A}"/>
              </a:ext>
            </a:extLst>
          </p:cNvPr>
          <p:cNvPicPr/>
          <p:nvPr/>
        </p:nvPicPr>
        <p:blipFill>
          <a:blip r:embed="rId2" cstate="print">
            <a:extLst>
              <a:ext uri="{28A0092B-C50C-407E-A947-70E740481C1C}">
                <a14:useLocalDpi xmlns:a14="http://schemas.microsoft.com/office/drawing/2010/main" val="0"/>
              </a:ext>
            </a:extLst>
          </a:blip>
          <a:stretch>
            <a:fillRect/>
          </a:stretch>
        </p:blipFill>
        <p:spPr>
          <a:xfrm rot="16200000">
            <a:off x="2005265" y="-1507556"/>
            <a:ext cx="5143502" cy="8158610"/>
          </a:xfrm>
          <a:prstGeom prst="rect">
            <a:avLst/>
          </a:prstGeom>
        </p:spPr>
      </p:pic>
    </p:spTree>
    <p:extLst>
      <p:ext uri="{BB962C8B-B14F-4D97-AF65-F5344CB8AC3E}">
        <p14:creationId xmlns:p14="http://schemas.microsoft.com/office/powerpoint/2010/main" val="2668016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2559F2-F5AE-4CE1-8739-514804DEA378}"/>
              </a:ext>
            </a:extLst>
          </p:cNvPr>
          <p:cNvSpPr>
            <a:spLocks noGrp="1"/>
          </p:cNvSpPr>
          <p:nvPr>
            <p:ph type="sldNum" idx="12"/>
          </p:nvPr>
        </p:nvSpPr>
        <p:spPr/>
        <p:txBody>
          <a:bodyPr/>
          <a:lstStyle/>
          <a:p>
            <a:fld id="{00000000-1234-1234-1234-123412341234}" type="slidenum">
              <a:rPr lang="en" smtClean="0"/>
              <a:pPr/>
              <a:t>38</a:t>
            </a:fld>
            <a:endParaRPr lang="en" dirty="0"/>
          </a:p>
        </p:txBody>
      </p:sp>
      <p:pic>
        <p:nvPicPr>
          <p:cNvPr id="3" name="Picture 2" descr="A picture containing text, indoor&#10;&#10;Description automatically generated">
            <a:extLst>
              <a:ext uri="{FF2B5EF4-FFF2-40B4-BE49-F238E27FC236}">
                <a16:creationId xmlns:a16="http://schemas.microsoft.com/office/drawing/2014/main" id="{77D517EB-1726-4D7F-9F88-FD729210EFED}"/>
              </a:ext>
            </a:extLst>
          </p:cNvPr>
          <p:cNvPicPr/>
          <p:nvPr/>
        </p:nvPicPr>
        <p:blipFill>
          <a:blip r:embed="rId2" cstate="print">
            <a:extLst>
              <a:ext uri="{28A0092B-C50C-407E-A947-70E740481C1C}">
                <a14:useLocalDpi xmlns:a14="http://schemas.microsoft.com/office/drawing/2010/main" val="0"/>
              </a:ext>
            </a:extLst>
          </a:blip>
          <a:stretch>
            <a:fillRect/>
          </a:stretch>
        </p:blipFill>
        <p:spPr>
          <a:xfrm rot="16200000">
            <a:off x="2000250" y="-1577774"/>
            <a:ext cx="5143500" cy="8299048"/>
          </a:xfrm>
          <a:prstGeom prst="rect">
            <a:avLst/>
          </a:prstGeom>
        </p:spPr>
      </p:pic>
    </p:spTree>
    <p:extLst>
      <p:ext uri="{BB962C8B-B14F-4D97-AF65-F5344CB8AC3E}">
        <p14:creationId xmlns:p14="http://schemas.microsoft.com/office/powerpoint/2010/main" val="3206045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indoor, display&#10;&#10;Description automatically generated">
            <a:extLst>
              <a:ext uri="{FF2B5EF4-FFF2-40B4-BE49-F238E27FC236}">
                <a16:creationId xmlns:a16="http://schemas.microsoft.com/office/drawing/2014/main" id="{933B23A3-16FD-40D3-A06F-EA963A3E8894}"/>
              </a:ext>
            </a:extLst>
          </p:cNvPr>
          <p:cNvPicPr/>
          <p:nvPr/>
        </p:nvPicPr>
        <p:blipFill>
          <a:blip r:embed="rId2" cstate="print">
            <a:extLst>
              <a:ext uri="{28A0092B-C50C-407E-A947-70E740481C1C}">
                <a14:useLocalDpi xmlns:a14="http://schemas.microsoft.com/office/drawing/2010/main" val="0"/>
              </a:ext>
            </a:extLst>
          </a:blip>
          <a:stretch>
            <a:fillRect/>
          </a:stretch>
        </p:blipFill>
        <p:spPr>
          <a:xfrm rot="16200000">
            <a:off x="2000250" y="-1589913"/>
            <a:ext cx="5143500" cy="8323327"/>
          </a:xfrm>
          <a:prstGeom prst="rect">
            <a:avLst/>
          </a:prstGeom>
        </p:spPr>
      </p:pic>
    </p:spTree>
    <p:extLst>
      <p:ext uri="{BB962C8B-B14F-4D97-AF65-F5344CB8AC3E}">
        <p14:creationId xmlns:p14="http://schemas.microsoft.com/office/powerpoint/2010/main" val="347333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2522C1-DCA6-4E01-878C-F0E2FC2D5BCA}"/>
              </a:ext>
            </a:extLst>
          </p:cNvPr>
          <p:cNvSpPr>
            <a:spLocks noGrp="1"/>
          </p:cNvSpPr>
          <p:nvPr>
            <p:ph type="title" idx="4294967295"/>
          </p:nvPr>
        </p:nvSpPr>
        <p:spPr>
          <a:xfrm>
            <a:off x="2141220" y="4243387"/>
            <a:ext cx="5224779" cy="519113"/>
          </a:xfrm>
          <a:solidFill>
            <a:srgbClr val="85D6FF"/>
          </a:solidFill>
          <a:ln w="19050">
            <a:solidFill>
              <a:srgbClr val="85D6FF"/>
            </a:solidFill>
          </a:ln>
          <a:effectLst>
            <a:outerShdw blurRad="50800" dist="38100" dir="2700000" algn="tl" rotWithShape="0">
              <a:prstClr val="black">
                <a:alpha val="40000"/>
              </a:prstClr>
            </a:outerShdw>
          </a:effectLst>
        </p:spPr>
        <p:txBody>
          <a:bodyPr/>
          <a:lstStyle/>
          <a:p>
            <a:pPr algn="ctr">
              <a:lnSpc>
                <a:spcPct val="150000"/>
              </a:lnSpc>
              <a:spcBef>
                <a:spcPts val="600"/>
              </a:spcBef>
              <a:spcAft>
                <a:spcPts val="600"/>
              </a:spcAft>
            </a:pPr>
            <a:r>
              <a:rPr lang="en-US" sz="1800" b="1" i="0" dirty="0">
                <a:solidFill>
                  <a:srgbClr val="212529"/>
                </a:solidFill>
                <a:effectLst/>
                <a:latin typeface="Hadassah Friedlaender" panose="02020603050405020304" pitchFamily="18" charset="-79"/>
                <a:cs typeface="Hadassah Friedlaender" panose="02020603050405020304" pitchFamily="18" charset="-79"/>
              </a:rPr>
              <a:t>How a software developer creates a solution</a:t>
            </a:r>
            <a:endParaRPr lang="en-US" sz="1800" dirty="0">
              <a:latin typeface="Hadassah Friedlaender" panose="02020603050405020304" pitchFamily="18" charset="-79"/>
              <a:cs typeface="Hadassah Friedlaender" panose="02020603050405020304" pitchFamily="18" charset="-79"/>
            </a:endParaRPr>
          </a:p>
        </p:txBody>
      </p:sp>
      <p:pic>
        <p:nvPicPr>
          <p:cNvPr id="10244" name="Picture 4">
            <a:extLst>
              <a:ext uri="{FF2B5EF4-FFF2-40B4-BE49-F238E27FC236}">
                <a16:creationId xmlns:a16="http://schemas.microsoft.com/office/drawing/2014/main" id="{E7E3218C-377D-40FD-A6C9-C0F3C0AAB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27"/>
            <a:ext cx="9144000" cy="414461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1">
            <a:extLst>
              <a:ext uri="{FF2B5EF4-FFF2-40B4-BE49-F238E27FC236}">
                <a16:creationId xmlns:a16="http://schemas.microsoft.com/office/drawing/2014/main" id="{BAE44C13-D3C4-4D0F-8655-31D27F492FBC}"/>
              </a:ext>
            </a:extLst>
          </p:cNvPr>
          <p:cNvSpPr txBox="1">
            <a:spLocks/>
          </p:cNvSpPr>
          <p:nvPr/>
        </p:nvSpPr>
        <p:spPr>
          <a:xfrm>
            <a:off x="8711609" y="4762500"/>
            <a:ext cx="432391" cy="381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1100" smtClean="0"/>
              <a:pPr algn="ctr"/>
              <a:t>4</a:t>
            </a:fld>
            <a:endParaRPr lang="en" dirty="0"/>
          </a:p>
        </p:txBody>
      </p:sp>
    </p:spTree>
    <p:extLst>
      <p:ext uri="{BB962C8B-B14F-4D97-AF65-F5344CB8AC3E}">
        <p14:creationId xmlns:p14="http://schemas.microsoft.com/office/powerpoint/2010/main" val="33459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ED9CBF-805D-4813-84AB-32B2B2131481}"/>
              </a:ext>
            </a:extLst>
          </p:cNvPr>
          <p:cNvSpPr>
            <a:spLocks noGrp="1"/>
          </p:cNvSpPr>
          <p:nvPr>
            <p:ph type="sldNum" idx="12"/>
          </p:nvPr>
        </p:nvSpPr>
        <p:spPr/>
        <p:txBody>
          <a:bodyPr/>
          <a:lstStyle/>
          <a:p>
            <a:fld id="{00000000-1234-1234-1234-123412341234}" type="slidenum">
              <a:rPr lang="en" smtClean="0"/>
              <a:pPr/>
              <a:t>40</a:t>
            </a:fld>
            <a:endParaRPr lang="en" dirty="0"/>
          </a:p>
        </p:txBody>
      </p:sp>
      <p:pic>
        <p:nvPicPr>
          <p:cNvPr id="5" name="Picture 4">
            <a:extLst>
              <a:ext uri="{FF2B5EF4-FFF2-40B4-BE49-F238E27FC236}">
                <a16:creationId xmlns:a16="http://schemas.microsoft.com/office/drawing/2014/main" id="{51D0B94F-B64B-48DB-B2D1-FBE297D6F72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200000"/>
                    </a14:imgEffect>
                    <a14:imgEffect>
                      <a14:brightnessContrast contrast="20000"/>
                    </a14:imgEffect>
                  </a14:imgLayer>
                </a14:imgProps>
              </a:ext>
            </a:extLst>
          </a:blip>
          <a:stretch>
            <a:fillRect/>
          </a:stretch>
        </p:blipFill>
        <p:spPr>
          <a:xfrm>
            <a:off x="0" y="0"/>
            <a:ext cx="9202944" cy="5143500"/>
          </a:xfrm>
          <a:prstGeom prst="rect">
            <a:avLst/>
          </a:prstGeom>
        </p:spPr>
      </p:pic>
    </p:spTree>
    <p:extLst>
      <p:ext uri="{BB962C8B-B14F-4D97-AF65-F5344CB8AC3E}">
        <p14:creationId xmlns:p14="http://schemas.microsoft.com/office/powerpoint/2010/main" val="837298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EC86-4301-4615-8ADF-7B18B9496131}"/>
              </a:ext>
            </a:extLst>
          </p:cNvPr>
          <p:cNvSpPr>
            <a:spLocks noGrp="1"/>
          </p:cNvSpPr>
          <p:nvPr>
            <p:ph type="title"/>
          </p:nvPr>
        </p:nvSpPr>
        <p:spPr>
          <a:xfrm>
            <a:off x="1531928" y="0"/>
            <a:ext cx="5430064" cy="877329"/>
          </a:xfrm>
        </p:spPr>
        <p:txBody>
          <a:bodyPr wrap="square" anchor="b">
            <a:normAutofit fontScale="90000"/>
          </a:bodyPr>
          <a:lstStyle/>
          <a:p>
            <a:r>
              <a:rPr lang="en-US" dirty="0">
                <a:latin typeface="Hadassah Friedlaender" panose="02020603050405020304" pitchFamily="18" charset="-79"/>
                <a:cs typeface="Hadassah Friedlaender" panose="02020603050405020304" pitchFamily="18" charset="-79"/>
              </a:rPr>
              <a:t>Future Work </a:t>
            </a:r>
            <a:endParaRPr lang="ar-EG" dirty="0">
              <a:latin typeface="Hadassah Friedlaender" panose="02020603050405020304" pitchFamily="18" charset="-79"/>
            </a:endParaRPr>
          </a:p>
        </p:txBody>
      </p:sp>
      <p:sp>
        <p:nvSpPr>
          <p:cNvPr id="11" name="Slide Number Placeholder 3">
            <a:extLst>
              <a:ext uri="{FF2B5EF4-FFF2-40B4-BE49-F238E27FC236}">
                <a16:creationId xmlns:a16="http://schemas.microsoft.com/office/drawing/2014/main" id="{92EB6C28-B405-464B-A176-D0D79BDCDFA6}"/>
              </a:ext>
            </a:extLst>
          </p:cNvPr>
          <p:cNvSpPr>
            <a:spLocks noGrp="1"/>
          </p:cNvSpPr>
          <p:nvPr>
            <p:ph type="sldNum" sz="quarter" idx="4294967295"/>
          </p:nvPr>
        </p:nvSpPr>
        <p:spPr>
          <a:xfrm>
            <a:off x="8534400" y="4533900"/>
            <a:ext cx="609600" cy="609600"/>
          </a:xfrm>
        </p:spPr>
        <p:txBody>
          <a:bodyPr/>
          <a:lstStyle/>
          <a:p>
            <a:pPr>
              <a:spcAft>
                <a:spcPts val="600"/>
              </a:spcAft>
            </a:pPr>
            <a:fld id="{C3520A69-A02C-4BAD-A35E-7EB40780166C}" type="slidenum">
              <a:rPr lang="ar-EG" smtClean="0"/>
              <a:pPr>
                <a:spcAft>
                  <a:spcPts val="600"/>
                </a:spcAft>
              </a:pPr>
              <a:t>41</a:t>
            </a:fld>
            <a:endParaRPr lang="ar-EG"/>
          </a:p>
        </p:txBody>
      </p:sp>
      <p:sp>
        <p:nvSpPr>
          <p:cNvPr id="7" name="Rectangle 6">
            <a:extLst>
              <a:ext uri="{FF2B5EF4-FFF2-40B4-BE49-F238E27FC236}">
                <a16:creationId xmlns:a16="http://schemas.microsoft.com/office/drawing/2014/main" id="{6BC90F65-7287-47A5-949D-0C666912C875}"/>
              </a:ext>
            </a:extLst>
          </p:cNvPr>
          <p:cNvSpPr/>
          <p:nvPr/>
        </p:nvSpPr>
        <p:spPr>
          <a:xfrm>
            <a:off x="2072640" y="1446739"/>
            <a:ext cx="942231" cy="87732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480FF4C8-FC75-4264-BE78-998619E1D87F}"/>
              </a:ext>
            </a:extLst>
          </p:cNvPr>
          <p:cNvSpPr/>
          <p:nvPr/>
        </p:nvSpPr>
        <p:spPr>
          <a:xfrm>
            <a:off x="943332" y="2561895"/>
            <a:ext cx="3240048" cy="1876754"/>
          </a:xfrm>
          <a:custGeom>
            <a:avLst/>
            <a:gdLst>
              <a:gd name="connsiteX0" fmla="*/ 0 w 2496620"/>
              <a:gd name="connsiteY0" fmla="*/ 0 h 2383229"/>
              <a:gd name="connsiteX1" fmla="*/ 2496620 w 2496620"/>
              <a:gd name="connsiteY1" fmla="*/ 0 h 2383229"/>
              <a:gd name="connsiteX2" fmla="*/ 2496620 w 2496620"/>
              <a:gd name="connsiteY2" fmla="*/ 2383229 h 2383229"/>
              <a:gd name="connsiteX3" fmla="*/ 0 w 2496620"/>
              <a:gd name="connsiteY3" fmla="*/ 2383229 h 2383229"/>
              <a:gd name="connsiteX4" fmla="*/ 0 w 2496620"/>
              <a:gd name="connsiteY4" fmla="*/ 0 h 2383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20" h="2383229">
                <a:moveTo>
                  <a:pt x="0" y="0"/>
                </a:moveTo>
                <a:lnTo>
                  <a:pt x="2496620" y="0"/>
                </a:lnTo>
                <a:lnTo>
                  <a:pt x="2496620" y="2383229"/>
                </a:lnTo>
                <a:lnTo>
                  <a:pt x="0" y="23832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600" kern="1200" dirty="0">
                <a:latin typeface="Hadassah Friedlaender" panose="02020603050405020304" pitchFamily="18" charset="-79"/>
                <a:cs typeface="Hadassah Friedlaender" panose="02020603050405020304" pitchFamily="18" charset="-79"/>
              </a:rPr>
              <a:t>Cognitive distractions are distractions of the mind. While they may not be commonly thought of as distractions, they most certainly are, and they can be just as dangerous as visual and manual distractions.</a:t>
            </a:r>
          </a:p>
        </p:txBody>
      </p:sp>
      <p:sp>
        <p:nvSpPr>
          <p:cNvPr id="13" name="Rectangle 12" descr="Eye">
            <a:extLst>
              <a:ext uri="{FF2B5EF4-FFF2-40B4-BE49-F238E27FC236}">
                <a16:creationId xmlns:a16="http://schemas.microsoft.com/office/drawing/2014/main" id="{E25643E8-31EC-43EA-9930-5EBF2DEE51A9}"/>
              </a:ext>
            </a:extLst>
          </p:cNvPr>
          <p:cNvSpPr/>
          <p:nvPr/>
        </p:nvSpPr>
        <p:spPr>
          <a:xfrm>
            <a:off x="6190429" y="1553344"/>
            <a:ext cx="1013897" cy="8773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14" name="Freeform: Shape 13">
            <a:extLst>
              <a:ext uri="{FF2B5EF4-FFF2-40B4-BE49-F238E27FC236}">
                <a16:creationId xmlns:a16="http://schemas.microsoft.com/office/drawing/2014/main" id="{1F60D72A-978D-46B3-A055-DCF746612FC8}"/>
              </a:ext>
            </a:extLst>
          </p:cNvPr>
          <p:cNvSpPr/>
          <p:nvPr/>
        </p:nvSpPr>
        <p:spPr>
          <a:xfrm>
            <a:off x="5194088" y="2561895"/>
            <a:ext cx="3006580" cy="1572733"/>
          </a:xfrm>
          <a:custGeom>
            <a:avLst/>
            <a:gdLst>
              <a:gd name="connsiteX0" fmla="*/ 0 w 1694531"/>
              <a:gd name="connsiteY0" fmla="*/ 0 h 1268710"/>
              <a:gd name="connsiteX1" fmla="*/ 1694531 w 1694531"/>
              <a:gd name="connsiteY1" fmla="*/ 0 h 1268710"/>
              <a:gd name="connsiteX2" fmla="*/ 1694531 w 1694531"/>
              <a:gd name="connsiteY2" fmla="*/ 1268710 h 1268710"/>
              <a:gd name="connsiteX3" fmla="*/ 0 w 1694531"/>
              <a:gd name="connsiteY3" fmla="*/ 1268710 h 1268710"/>
              <a:gd name="connsiteX4" fmla="*/ 0 w 1694531"/>
              <a:gd name="connsiteY4" fmla="*/ 0 h 126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531" h="1268710">
                <a:moveTo>
                  <a:pt x="0" y="0"/>
                </a:moveTo>
                <a:lnTo>
                  <a:pt x="1694531" y="0"/>
                </a:lnTo>
                <a:lnTo>
                  <a:pt x="1694531" y="1268710"/>
                </a:lnTo>
                <a:lnTo>
                  <a:pt x="0" y="12687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600" kern="1200" dirty="0">
                <a:latin typeface="Hadassah Friedlaender" panose="02020603050405020304" pitchFamily="18" charset="-79"/>
                <a:cs typeface="Hadassah Friedlaender" panose="02020603050405020304" pitchFamily="18" charset="-79"/>
              </a:rPr>
              <a:t>Visual distractions are exactly what they sound like: visual stimuli which attract your eyes, pulling them off of the road. These distractions are extremely common and are oftentimes unavoidable.</a:t>
            </a:r>
          </a:p>
        </p:txBody>
      </p:sp>
      <p:sp>
        <p:nvSpPr>
          <p:cNvPr id="15" name="Slide Number Placeholder 1">
            <a:extLst>
              <a:ext uri="{FF2B5EF4-FFF2-40B4-BE49-F238E27FC236}">
                <a16:creationId xmlns:a16="http://schemas.microsoft.com/office/drawing/2014/main" id="{61412D20-C72B-4F22-AB8D-1BDEDF8C2126}"/>
              </a:ext>
            </a:extLst>
          </p:cNvPr>
          <p:cNvSpPr txBox="1">
            <a:spLocks/>
          </p:cNvSpPr>
          <p:nvPr/>
        </p:nvSpPr>
        <p:spPr>
          <a:xfrm>
            <a:off x="8704521" y="4720856"/>
            <a:ext cx="439479" cy="4226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100" smtClean="0"/>
              <a:pPr/>
              <a:t>41</a:t>
            </a:fld>
            <a:endParaRPr lang="en" dirty="0"/>
          </a:p>
        </p:txBody>
      </p:sp>
    </p:spTree>
    <p:extLst>
      <p:ext uri="{BB962C8B-B14F-4D97-AF65-F5344CB8AC3E}">
        <p14:creationId xmlns:p14="http://schemas.microsoft.com/office/powerpoint/2010/main" val="549887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D9B150-1F70-4BBD-9762-E4F6727DFE6B}"/>
              </a:ext>
            </a:extLst>
          </p:cNvPr>
          <p:cNvSpPr>
            <a:spLocks noGrp="1"/>
          </p:cNvSpPr>
          <p:nvPr>
            <p:ph type="body" idx="1"/>
          </p:nvPr>
        </p:nvSpPr>
        <p:spPr>
          <a:xfrm>
            <a:off x="870540" y="1437770"/>
            <a:ext cx="3282360" cy="2951400"/>
          </a:xfrm>
        </p:spPr>
        <p:txBody>
          <a:bodyPr>
            <a:normAutofit/>
          </a:bodyPr>
          <a:lstStyle/>
          <a:p>
            <a:pPr marL="101600" indent="0">
              <a:buNone/>
            </a:pPr>
            <a:endParaRPr lang="en-US" dirty="0">
              <a:latin typeface="Hadassah Friedlaender" panose="02020603050405020304" pitchFamily="18" charset="-79"/>
              <a:cs typeface="Hadassah Friedlaender" panose="02020603050405020304" pitchFamily="18" charset="-79"/>
            </a:endParaRPr>
          </a:p>
          <a:p>
            <a:pPr marL="0" indent="0">
              <a:buNone/>
            </a:pPr>
            <a:r>
              <a:rPr lang="en-US" sz="2400" dirty="0">
                <a:solidFill>
                  <a:srgbClr val="00B0F0"/>
                </a:solidFill>
                <a:latin typeface="Hadassah Friedlaender" panose="02020603050405020304" pitchFamily="18" charset="-79"/>
                <a:cs typeface="Hadassah Friedlaender" panose="02020603050405020304" pitchFamily="18" charset="-79"/>
              </a:rPr>
              <a:t>BLIND SPOT WARNING</a:t>
            </a:r>
            <a:endParaRPr lang="ar-EG" sz="2400" dirty="0">
              <a:solidFill>
                <a:srgbClr val="00B0F0"/>
              </a:solidFill>
              <a:latin typeface="Hadassah Friedlaender" panose="02020603050405020304" pitchFamily="18" charset="-79"/>
              <a:cs typeface="Hadassah Friedlaender" panose="02020603050405020304" pitchFamily="18" charset="-79"/>
            </a:endParaRPr>
          </a:p>
          <a:p>
            <a:pPr marL="0" indent="0">
              <a:buNone/>
            </a:pPr>
            <a:endParaRPr lang="en-US" dirty="0">
              <a:latin typeface="Hadassah Friedlaender" panose="02020603050405020304" pitchFamily="18" charset="-79"/>
              <a:cs typeface="Hadassah Friedlaender" panose="02020603050405020304" pitchFamily="18" charset="-79"/>
            </a:endParaRPr>
          </a:p>
          <a:p>
            <a:pPr marL="0" indent="0">
              <a:buNone/>
            </a:pPr>
            <a:r>
              <a:rPr lang="en-US" dirty="0">
                <a:latin typeface="Hadassah Friedlaender" panose="02020603050405020304" pitchFamily="18" charset="-79"/>
                <a:cs typeface="Hadassah Friedlaender" panose="02020603050405020304" pitchFamily="18" charset="-79"/>
              </a:rPr>
              <a:t>What it does?</a:t>
            </a:r>
            <a:endParaRPr lang="ar-EG" dirty="0">
              <a:latin typeface="Hadassah Friedlaender" panose="02020603050405020304" pitchFamily="18" charset="-79"/>
              <a:cs typeface="Hadassah Friedlaender" panose="02020603050405020304" pitchFamily="18" charset="-79"/>
            </a:endParaRPr>
          </a:p>
          <a:p>
            <a:pPr marL="0" indent="0">
              <a:buNone/>
            </a:pPr>
            <a:endParaRPr lang="en-US" dirty="0">
              <a:latin typeface="Hadassah Friedlaender" panose="02020603050405020304" pitchFamily="18" charset="-79"/>
              <a:cs typeface="Hadassah Friedlaender" panose="02020603050405020304" pitchFamily="18" charset="-79"/>
            </a:endParaRPr>
          </a:p>
          <a:p>
            <a:pPr marL="0" indent="0">
              <a:buNone/>
            </a:pPr>
            <a:r>
              <a:rPr lang="en-US" dirty="0">
                <a:latin typeface="Hadassah Friedlaender" panose="02020603050405020304" pitchFamily="18" charset="-79"/>
                <a:cs typeface="Hadassah Friedlaender" panose="02020603050405020304" pitchFamily="18" charset="-79"/>
              </a:rPr>
              <a:t>How it works? </a:t>
            </a:r>
          </a:p>
          <a:p>
            <a:pPr marL="0" indent="0">
              <a:buNone/>
            </a:pPr>
            <a:endParaRPr lang="ar-EG" dirty="0">
              <a:latin typeface="Hadassah Friedlaender" panose="02020603050405020304" pitchFamily="18" charset="-79"/>
            </a:endParaRPr>
          </a:p>
        </p:txBody>
      </p:sp>
      <p:pic>
        <p:nvPicPr>
          <p:cNvPr id="4" name="Picture 3">
            <a:extLst>
              <a:ext uri="{FF2B5EF4-FFF2-40B4-BE49-F238E27FC236}">
                <a16:creationId xmlns:a16="http://schemas.microsoft.com/office/drawing/2014/main" id="{14342088-D793-4987-B93F-20C3A2DFEC61}"/>
              </a:ext>
            </a:extLst>
          </p:cNvPr>
          <p:cNvPicPr>
            <a:picLocks noChangeAspect="1"/>
          </p:cNvPicPr>
          <p:nvPr/>
        </p:nvPicPr>
        <p:blipFill>
          <a:blip r:embed="rId3"/>
          <a:stretch>
            <a:fillRect/>
          </a:stretch>
        </p:blipFill>
        <p:spPr>
          <a:xfrm>
            <a:off x="4392401" y="1281207"/>
            <a:ext cx="4751599" cy="3031763"/>
          </a:xfrm>
          <a:prstGeom prst="rect">
            <a:avLst/>
          </a:prstGeom>
        </p:spPr>
      </p:pic>
      <p:sp>
        <p:nvSpPr>
          <p:cNvPr id="7" name="Title 1">
            <a:extLst>
              <a:ext uri="{FF2B5EF4-FFF2-40B4-BE49-F238E27FC236}">
                <a16:creationId xmlns:a16="http://schemas.microsoft.com/office/drawing/2014/main" id="{54787C25-47C6-4908-BA54-B50E5BF03224}"/>
              </a:ext>
            </a:extLst>
          </p:cNvPr>
          <p:cNvSpPr txBox="1">
            <a:spLocks/>
          </p:cNvSpPr>
          <p:nvPr/>
        </p:nvSpPr>
        <p:spPr>
          <a:xfrm>
            <a:off x="1531928" y="0"/>
            <a:ext cx="5430064" cy="877329"/>
          </a:xfrm>
          <a:prstGeom prst="rect">
            <a:avLst/>
          </a:prstGeom>
          <a:noFill/>
          <a:ln>
            <a:noFill/>
          </a:ln>
        </p:spPr>
        <p:txBody>
          <a:bodyPr spcFirstLastPara="1" wrap="square" lIns="0" tIns="0" rIns="0" bIns="0" anchor="b" anchorCtr="0">
            <a:normAutofit fontScale="90000" lnSpcReduction="10000"/>
          </a:bodyPr>
          <a:lstStyle>
            <a:defPPr marR="0" lvl="0" algn="l" rtl="0">
              <a:lnSpc>
                <a:spcPct val="100000"/>
              </a:lnSpc>
              <a:spcBef>
                <a:spcPts val="0"/>
              </a:spcBef>
              <a:spcAft>
                <a:spcPts val="0"/>
              </a:spcAft>
            </a:defPPr>
            <a:lvl1pPr marR="0" lvl="0" algn="l" rtl="0">
              <a:lnSpc>
                <a:spcPct val="150000"/>
              </a:lnSpc>
              <a:spcBef>
                <a:spcPts val="600"/>
              </a:spcBef>
              <a:spcAft>
                <a:spcPts val="600"/>
              </a:spcAft>
              <a:buClr>
                <a:schemeClr val="dk1"/>
              </a:buClr>
              <a:buSzPts val="3000"/>
              <a:buFont typeface="Lexend Deca"/>
              <a:buNone/>
              <a:defRPr sz="3500" b="1" i="0" u="none" strike="noStrike" cap="none">
                <a:solidFill>
                  <a:schemeClr val="dk1"/>
                </a:solidFill>
                <a:latin typeface="Lexend Deca"/>
                <a:ea typeface="Lexend Deca"/>
                <a:cs typeface="Lexend Deca"/>
                <a:sym typeface="Lexend Deca"/>
              </a:defRPr>
            </a:lvl1pPr>
            <a:lvl2pPr marR="0" lvl="1"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en-US" dirty="0">
                <a:latin typeface="Hadassah Friedlaender" panose="02020603050405020304" pitchFamily="18" charset="-79"/>
                <a:cs typeface="Hadassah Friedlaender" panose="02020603050405020304" pitchFamily="18" charset="-79"/>
              </a:rPr>
              <a:t>Future Work </a:t>
            </a:r>
            <a:endParaRPr lang="ar-EG" dirty="0">
              <a:latin typeface="Hadassah Friedlaender" panose="02020603050405020304" pitchFamily="18" charset="-79"/>
            </a:endParaRPr>
          </a:p>
        </p:txBody>
      </p:sp>
      <p:sp>
        <p:nvSpPr>
          <p:cNvPr id="10" name="Slide Number Placeholder 1">
            <a:extLst>
              <a:ext uri="{FF2B5EF4-FFF2-40B4-BE49-F238E27FC236}">
                <a16:creationId xmlns:a16="http://schemas.microsoft.com/office/drawing/2014/main" id="{021B6360-6315-4D14-BCA2-0055998DFC09}"/>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42</a:t>
            </a:fld>
            <a:endParaRPr lang="en" b="0" dirty="0"/>
          </a:p>
        </p:txBody>
      </p:sp>
    </p:spTree>
    <p:extLst>
      <p:ext uri="{BB962C8B-B14F-4D97-AF65-F5344CB8AC3E}">
        <p14:creationId xmlns:p14="http://schemas.microsoft.com/office/powerpoint/2010/main" val="1739315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740D52-1922-4BC4-ABFF-3A465863754B}"/>
              </a:ext>
            </a:extLst>
          </p:cNvPr>
          <p:cNvPicPr>
            <a:picLocks noChangeAspect="1"/>
          </p:cNvPicPr>
          <p:nvPr/>
        </p:nvPicPr>
        <p:blipFill>
          <a:blip r:embed="rId3"/>
          <a:stretch>
            <a:fillRect/>
          </a:stretch>
        </p:blipFill>
        <p:spPr>
          <a:xfrm>
            <a:off x="4848248" y="1149018"/>
            <a:ext cx="4169538" cy="2023150"/>
          </a:xfrm>
          <a:prstGeom prst="rect">
            <a:avLst/>
          </a:prstGeom>
        </p:spPr>
      </p:pic>
      <p:pic>
        <p:nvPicPr>
          <p:cNvPr id="8" name="Picture 7">
            <a:extLst>
              <a:ext uri="{FF2B5EF4-FFF2-40B4-BE49-F238E27FC236}">
                <a16:creationId xmlns:a16="http://schemas.microsoft.com/office/drawing/2014/main" id="{9681C7FB-42DB-479E-964D-F813CE538390}"/>
              </a:ext>
            </a:extLst>
          </p:cNvPr>
          <p:cNvPicPr>
            <a:picLocks noChangeAspect="1"/>
          </p:cNvPicPr>
          <p:nvPr/>
        </p:nvPicPr>
        <p:blipFill>
          <a:blip r:embed="rId4"/>
          <a:stretch>
            <a:fillRect/>
          </a:stretch>
        </p:blipFill>
        <p:spPr>
          <a:xfrm>
            <a:off x="4848248" y="3383280"/>
            <a:ext cx="4159270" cy="1458311"/>
          </a:xfrm>
          <a:prstGeom prst="rect">
            <a:avLst/>
          </a:prstGeom>
        </p:spPr>
      </p:pic>
      <p:sp>
        <p:nvSpPr>
          <p:cNvPr id="6" name="Title 1">
            <a:extLst>
              <a:ext uri="{FF2B5EF4-FFF2-40B4-BE49-F238E27FC236}">
                <a16:creationId xmlns:a16="http://schemas.microsoft.com/office/drawing/2014/main" id="{BABC8A1B-0F11-49C2-90F1-2B9A95D815C9}"/>
              </a:ext>
            </a:extLst>
          </p:cNvPr>
          <p:cNvSpPr txBox="1">
            <a:spLocks/>
          </p:cNvSpPr>
          <p:nvPr/>
        </p:nvSpPr>
        <p:spPr>
          <a:xfrm>
            <a:off x="1531928" y="0"/>
            <a:ext cx="5430064" cy="877329"/>
          </a:xfrm>
          <a:prstGeom prst="rect">
            <a:avLst/>
          </a:prstGeom>
          <a:noFill/>
          <a:ln>
            <a:noFill/>
          </a:ln>
        </p:spPr>
        <p:txBody>
          <a:bodyPr spcFirstLastPara="1" wrap="square" lIns="0" tIns="0" rIns="0" bIns="0" anchor="b" anchorCtr="0">
            <a:normAutofit fontScale="90000" lnSpcReduction="10000"/>
          </a:bodyPr>
          <a:lstStyle>
            <a:defPPr marR="0" lvl="0" algn="l" rtl="0">
              <a:lnSpc>
                <a:spcPct val="100000"/>
              </a:lnSpc>
              <a:spcBef>
                <a:spcPts val="0"/>
              </a:spcBef>
              <a:spcAft>
                <a:spcPts val="0"/>
              </a:spcAft>
            </a:defPPr>
            <a:lvl1pPr marR="0" lvl="0" algn="l" rtl="0">
              <a:lnSpc>
                <a:spcPct val="150000"/>
              </a:lnSpc>
              <a:spcBef>
                <a:spcPts val="600"/>
              </a:spcBef>
              <a:spcAft>
                <a:spcPts val="600"/>
              </a:spcAft>
              <a:buClr>
                <a:schemeClr val="dk1"/>
              </a:buClr>
              <a:buSzPts val="3000"/>
              <a:buFont typeface="Lexend Deca"/>
              <a:buNone/>
              <a:defRPr sz="3500" b="1" i="0" u="none" strike="noStrike" cap="none">
                <a:solidFill>
                  <a:schemeClr val="dk1"/>
                </a:solidFill>
                <a:latin typeface="Lexend Deca"/>
                <a:ea typeface="Lexend Deca"/>
                <a:cs typeface="Lexend Deca"/>
                <a:sym typeface="Lexend Deca"/>
              </a:defRPr>
            </a:lvl1pPr>
            <a:lvl2pPr marR="0" lvl="1"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r>
              <a:rPr lang="en-US" dirty="0">
                <a:latin typeface="Hadassah Friedlaender" panose="02020603050405020304" pitchFamily="18" charset="-79"/>
                <a:cs typeface="Hadassah Friedlaender" panose="02020603050405020304" pitchFamily="18" charset="-79"/>
              </a:rPr>
              <a:t>Future Work </a:t>
            </a:r>
            <a:endParaRPr lang="ar-EG" dirty="0">
              <a:latin typeface="Hadassah Friedlaender" panose="02020603050405020304" pitchFamily="18" charset="-79"/>
            </a:endParaRPr>
          </a:p>
        </p:txBody>
      </p:sp>
      <p:sp>
        <p:nvSpPr>
          <p:cNvPr id="9" name="Content Placeholder 2">
            <a:extLst>
              <a:ext uri="{FF2B5EF4-FFF2-40B4-BE49-F238E27FC236}">
                <a16:creationId xmlns:a16="http://schemas.microsoft.com/office/drawing/2014/main" id="{5E6427CA-475D-47F1-8D1C-4A8153522F17}"/>
              </a:ext>
            </a:extLst>
          </p:cNvPr>
          <p:cNvSpPr txBox="1">
            <a:spLocks/>
          </p:cNvSpPr>
          <p:nvPr/>
        </p:nvSpPr>
        <p:spPr>
          <a:xfrm>
            <a:off x="1007700" y="1582550"/>
            <a:ext cx="3282360" cy="295140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1"/>
              </a:buClr>
              <a:buSzPts val="2000"/>
              <a:buFont typeface="Nunito Sans Light"/>
              <a:buChar char="▪"/>
              <a:defRPr sz="2000" b="0" i="0" u="none" strike="noStrike" cap="none">
                <a:solidFill>
                  <a:schemeClr val="dk1"/>
                </a:solidFill>
                <a:latin typeface="+mj-lt"/>
                <a:ea typeface="Nunito Sans Light"/>
                <a:cs typeface="Nunito Sans Light"/>
                <a:sym typeface="Nunito Sans Light"/>
              </a:defRPr>
            </a:lvl1pPr>
            <a:lvl2pPr marL="914400" marR="0" lvl="1" indent="-355600" algn="l" rtl="0">
              <a:lnSpc>
                <a:spcPct val="115000"/>
              </a:lnSpc>
              <a:spcBef>
                <a:spcPts val="800"/>
              </a:spcBef>
              <a:spcAft>
                <a:spcPts val="0"/>
              </a:spcAft>
              <a:buClr>
                <a:schemeClr val="dk2"/>
              </a:buClr>
              <a:buSzPts val="2000"/>
              <a:buFont typeface="Nunito Sans Light"/>
              <a:buChar char="▫"/>
              <a:defRPr sz="2000" b="0" i="0" u="none" strike="noStrike" cap="none">
                <a:solidFill>
                  <a:schemeClr val="dk1"/>
                </a:solidFill>
                <a:latin typeface="Nunito Sans Light"/>
                <a:ea typeface="Nunito Sans Light"/>
                <a:cs typeface="Nunito Sans Light"/>
                <a:sym typeface="Nunito Sans Light"/>
              </a:defRPr>
            </a:lvl2pPr>
            <a:lvl3pPr marL="1371600" marR="0" lvl="2" indent="-355600" algn="l" rtl="0">
              <a:lnSpc>
                <a:spcPct val="115000"/>
              </a:lnSpc>
              <a:spcBef>
                <a:spcPts val="800"/>
              </a:spcBef>
              <a:spcAft>
                <a:spcPts val="0"/>
              </a:spcAft>
              <a:buClr>
                <a:schemeClr val="dk2"/>
              </a:buClr>
              <a:buSzPts val="2000"/>
              <a:buFont typeface="Nunito Sans Light"/>
              <a:buChar char="▫"/>
              <a:defRPr sz="2000" b="0" i="0" u="none" strike="noStrike" cap="none">
                <a:solidFill>
                  <a:schemeClr val="dk1"/>
                </a:solidFill>
                <a:latin typeface="Nunito Sans Light"/>
                <a:ea typeface="Nunito Sans Light"/>
                <a:cs typeface="Nunito Sans Light"/>
                <a:sym typeface="Nunito Sans Light"/>
              </a:defRPr>
            </a:lvl3pPr>
            <a:lvl4pPr marL="1828800" marR="0" lvl="3" indent="-355600" algn="l" rtl="0">
              <a:lnSpc>
                <a:spcPct val="115000"/>
              </a:lnSpc>
              <a:spcBef>
                <a:spcPts val="800"/>
              </a:spcBef>
              <a:spcAft>
                <a:spcPts val="0"/>
              </a:spcAft>
              <a:buClr>
                <a:schemeClr val="dk2"/>
              </a:buClr>
              <a:buSzPts val="2000"/>
              <a:buFont typeface="Nunito Sans Light"/>
              <a:buChar char="▫"/>
              <a:defRPr sz="2000" b="0" i="0" u="none" strike="noStrike" cap="none">
                <a:solidFill>
                  <a:schemeClr val="dk1"/>
                </a:solidFill>
                <a:latin typeface="Nunito Sans Light"/>
                <a:ea typeface="Nunito Sans Light"/>
                <a:cs typeface="Nunito Sans Light"/>
                <a:sym typeface="Nunito Sans Light"/>
              </a:defRPr>
            </a:lvl4pPr>
            <a:lvl5pPr marL="2286000" marR="0" lvl="4" indent="-355600" algn="l" rtl="0">
              <a:lnSpc>
                <a:spcPct val="115000"/>
              </a:lnSpc>
              <a:spcBef>
                <a:spcPts val="800"/>
              </a:spcBef>
              <a:spcAft>
                <a:spcPts val="0"/>
              </a:spcAft>
              <a:buClr>
                <a:schemeClr val="dk1"/>
              </a:buClr>
              <a:buSzPts val="2000"/>
              <a:buFont typeface="Nunito Sans Light"/>
              <a:buChar char="○"/>
              <a:defRPr sz="2000" b="0" i="0" u="none" strike="noStrike" cap="none">
                <a:solidFill>
                  <a:schemeClr val="dk1"/>
                </a:solidFill>
                <a:latin typeface="Nunito Sans Light"/>
                <a:ea typeface="Nunito Sans Light"/>
                <a:cs typeface="Nunito Sans Light"/>
                <a:sym typeface="Nunito Sans Light"/>
              </a:defRPr>
            </a:lvl5pPr>
            <a:lvl6pPr marL="2743200" marR="0" lvl="5" indent="-355600" algn="l" rtl="0">
              <a:lnSpc>
                <a:spcPct val="115000"/>
              </a:lnSpc>
              <a:spcBef>
                <a:spcPts val="800"/>
              </a:spcBef>
              <a:spcAft>
                <a:spcPts val="0"/>
              </a:spcAft>
              <a:buClr>
                <a:schemeClr val="dk1"/>
              </a:buClr>
              <a:buSzPts val="2000"/>
              <a:buFont typeface="Nunito Sans Light"/>
              <a:buChar char="■"/>
              <a:defRPr sz="2000" b="0" i="0" u="none" strike="noStrike" cap="none">
                <a:solidFill>
                  <a:schemeClr val="dk1"/>
                </a:solidFill>
                <a:latin typeface="Nunito Sans Light"/>
                <a:ea typeface="Nunito Sans Light"/>
                <a:cs typeface="Nunito Sans Light"/>
                <a:sym typeface="Nunito Sans Light"/>
              </a:defRPr>
            </a:lvl6pPr>
            <a:lvl7pPr marL="3200400" marR="0" lvl="6" indent="-355600" algn="l" rtl="0">
              <a:lnSpc>
                <a:spcPct val="115000"/>
              </a:lnSpc>
              <a:spcBef>
                <a:spcPts val="800"/>
              </a:spcBef>
              <a:spcAft>
                <a:spcPts val="0"/>
              </a:spcAft>
              <a:buClr>
                <a:schemeClr val="dk1"/>
              </a:buClr>
              <a:buSzPts val="2000"/>
              <a:buFont typeface="Nunito Sans Light"/>
              <a:buChar char="●"/>
              <a:defRPr sz="2000" b="0" i="0" u="none" strike="noStrike" cap="none">
                <a:solidFill>
                  <a:schemeClr val="dk1"/>
                </a:solidFill>
                <a:latin typeface="Nunito Sans Light"/>
                <a:ea typeface="Nunito Sans Light"/>
                <a:cs typeface="Nunito Sans Light"/>
                <a:sym typeface="Nunito Sans Light"/>
              </a:defRPr>
            </a:lvl7pPr>
            <a:lvl8pPr marL="3657600" marR="0" lvl="7" indent="-355600" algn="l" rtl="0">
              <a:lnSpc>
                <a:spcPct val="115000"/>
              </a:lnSpc>
              <a:spcBef>
                <a:spcPts val="800"/>
              </a:spcBef>
              <a:spcAft>
                <a:spcPts val="0"/>
              </a:spcAft>
              <a:buClr>
                <a:schemeClr val="dk1"/>
              </a:buClr>
              <a:buSzPts val="2000"/>
              <a:buFont typeface="Nunito Sans Light"/>
              <a:buChar char="○"/>
              <a:defRPr sz="2000" b="0" i="0" u="none" strike="noStrike" cap="none">
                <a:solidFill>
                  <a:schemeClr val="dk1"/>
                </a:solidFill>
                <a:latin typeface="Nunito Sans Light"/>
                <a:ea typeface="Nunito Sans Light"/>
                <a:cs typeface="Nunito Sans Light"/>
                <a:sym typeface="Nunito Sans Light"/>
              </a:defRPr>
            </a:lvl8pPr>
            <a:lvl9pPr marL="4114800" marR="0" lvl="8" indent="-355600" algn="l" rtl="0">
              <a:lnSpc>
                <a:spcPct val="115000"/>
              </a:lnSpc>
              <a:spcBef>
                <a:spcPts val="800"/>
              </a:spcBef>
              <a:spcAft>
                <a:spcPts val="800"/>
              </a:spcAft>
              <a:buClr>
                <a:schemeClr val="dk1"/>
              </a:buClr>
              <a:buSzPts val="2000"/>
              <a:buFont typeface="Nunito Sans Light"/>
              <a:buChar char="■"/>
              <a:defRPr sz="2000" b="0" i="0" u="none" strike="noStrike" cap="none">
                <a:solidFill>
                  <a:schemeClr val="dk1"/>
                </a:solidFill>
                <a:latin typeface="Nunito Sans Light"/>
                <a:ea typeface="Nunito Sans Light"/>
                <a:cs typeface="Nunito Sans Light"/>
                <a:sym typeface="Nunito Sans Light"/>
              </a:defRPr>
            </a:lvl9pPr>
          </a:lstStyle>
          <a:p>
            <a:pPr marL="101600" indent="0">
              <a:buFont typeface="Nunito Sans Light"/>
              <a:buNone/>
            </a:pPr>
            <a:endParaRPr lang="en-US" dirty="0">
              <a:latin typeface="Hadassah Friedlaender" panose="02020603050405020304" pitchFamily="18" charset="-79"/>
              <a:cs typeface="Hadassah Friedlaender" panose="02020603050405020304" pitchFamily="18" charset="-79"/>
            </a:endParaRPr>
          </a:p>
          <a:p>
            <a:pPr marL="0" indent="0">
              <a:buFont typeface="Nunito Sans Light"/>
              <a:buNone/>
            </a:pPr>
            <a:r>
              <a:rPr lang="en-US" sz="2400" dirty="0">
                <a:solidFill>
                  <a:srgbClr val="00B0F0"/>
                </a:solidFill>
                <a:latin typeface="Hadassah Friedlaender" panose="02020603050405020304" pitchFamily="18" charset="-79"/>
                <a:cs typeface="Hadassah Friedlaender" panose="02020603050405020304" pitchFamily="18" charset="-79"/>
              </a:rPr>
              <a:t>HEALTH DETECTOR</a:t>
            </a:r>
          </a:p>
          <a:p>
            <a:pPr marL="0" indent="0">
              <a:buFont typeface="Nunito Sans Light"/>
              <a:buNone/>
            </a:pPr>
            <a:endParaRPr lang="en-US" dirty="0">
              <a:latin typeface="Hadassah Friedlaender" panose="02020603050405020304" pitchFamily="18" charset="-79"/>
              <a:cs typeface="Hadassah Friedlaender" panose="02020603050405020304" pitchFamily="18" charset="-79"/>
            </a:endParaRPr>
          </a:p>
          <a:p>
            <a:pPr marL="0" indent="0">
              <a:buFont typeface="Nunito Sans Light"/>
              <a:buNone/>
            </a:pPr>
            <a:r>
              <a:rPr lang="en-US" dirty="0">
                <a:latin typeface="Hadassah Friedlaender" panose="02020603050405020304" pitchFamily="18" charset="-79"/>
                <a:cs typeface="Hadassah Friedlaender" panose="02020603050405020304" pitchFamily="18" charset="-79"/>
              </a:rPr>
              <a:t>What it does?</a:t>
            </a:r>
            <a:endParaRPr lang="ar-EG" dirty="0">
              <a:latin typeface="Hadassah Friedlaender" panose="02020603050405020304" pitchFamily="18" charset="-79"/>
              <a:cs typeface="Hadassah Friedlaender" panose="02020603050405020304" pitchFamily="18" charset="-79"/>
            </a:endParaRPr>
          </a:p>
          <a:p>
            <a:pPr marL="0" indent="0">
              <a:buFont typeface="Nunito Sans Light"/>
              <a:buNone/>
            </a:pPr>
            <a:endParaRPr lang="en-US" dirty="0">
              <a:latin typeface="Hadassah Friedlaender" panose="02020603050405020304" pitchFamily="18" charset="-79"/>
              <a:cs typeface="Hadassah Friedlaender" panose="02020603050405020304" pitchFamily="18" charset="-79"/>
            </a:endParaRPr>
          </a:p>
          <a:p>
            <a:pPr marL="0" indent="0">
              <a:buFont typeface="Nunito Sans Light"/>
              <a:buNone/>
            </a:pPr>
            <a:r>
              <a:rPr lang="en-US" dirty="0">
                <a:latin typeface="Hadassah Friedlaender" panose="02020603050405020304" pitchFamily="18" charset="-79"/>
                <a:cs typeface="Hadassah Friedlaender" panose="02020603050405020304" pitchFamily="18" charset="-79"/>
              </a:rPr>
              <a:t>How it works? </a:t>
            </a:r>
          </a:p>
          <a:p>
            <a:pPr marL="0" indent="0">
              <a:buFont typeface="Nunito Sans Light"/>
              <a:buNone/>
            </a:pPr>
            <a:endParaRPr lang="ar-EG" dirty="0">
              <a:latin typeface="Hadassah Friedlaender" panose="02020603050405020304" pitchFamily="18" charset="-79"/>
            </a:endParaRPr>
          </a:p>
        </p:txBody>
      </p:sp>
      <p:sp>
        <p:nvSpPr>
          <p:cNvPr id="11" name="Slide Number Placeholder 1">
            <a:extLst>
              <a:ext uri="{FF2B5EF4-FFF2-40B4-BE49-F238E27FC236}">
                <a16:creationId xmlns:a16="http://schemas.microsoft.com/office/drawing/2014/main" id="{CF75FCA2-80CC-4D52-A4B8-CEE2F4F4F2C5}"/>
              </a:ext>
            </a:extLst>
          </p:cNvPr>
          <p:cNvSpPr>
            <a:spLocks noGrp="1"/>
          </p:cNvSpPr>
          <p:nvPr>
            <p:ph type="sldNum" idx="12"/>
          </p:nvPr>
        </p:nvSpPr>
        <p:spPr>
          <a:xfrm>
            <a:off x="8704521" y="4720856"/>
            <a:ext cx="439479" cy="422644"/>
          </a:xfrm>
        </p:spPr>
        <p:txBody>
          <a:bodyPr/>
          <a:lstStyle/>
          <a:p>
            <a:fld id="{00000000-1234-1234-1234-123412341234}" type="slidenum">
              <a:rPr lang="en" sz="1100" b="0" smtClean="0"/>
              <a:pPr/>
              <a:t>43</a:t>
            </a:fld>
            <a:endParaRPr lang="en" b="0" dirty="0"/>
          </a:p>
        </p:txBody>
      </p:sp>
    </p:spTree>
    <p:extLst>
      <p:ext uri="{BB962C8B-B14F-4D97-AF65-F5344CB8AC3E}">
        <p14:creationId xmlns:p14="http://schemas.microsoft.com/office/powerpoint/2010/main" val="24734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330"/>
        <p:cNvGrpSpPr/>
        <p:nvPr/>
      </p:nvGrpSpPr>
      <p:grpSpPr>
        <a:xfrm>
          <a:off x="0" y="0"/>
          <a:ext cx="0" cy="0"/>
          <a:chOff x="0" y="0"/>
          <a:chExt cx="0" cy="0"/>
        </a:xfrm>
      </p:grpSpPr>
      <p:sp>
        <p:nvSpPr>
          <p:cNvPr id="2" name="Rectangle 1">
            <a:extLst>
              <a:ext uri="{FF2B5EF4-FFF2-40B4-BE49-F238E27FC236}">
                <a16:creationId xmlns:a16="http://schemas.microsoft.com/office/drawing/2014/main" id="{E5D032CC-488B-4096-916F-21CD77CF04C3}"/>
              </a:ext>
            </a:extLst>
          </p:cNvPr>
          <p:cNvSpPr/>
          <p:nvPr/>
        </p:nvSpPr>
        <p:spPr>
          <a:xfrm>
            <a:off x="2780675" y="1484026"/>
            <a:ext cx="3858054" cy="1543987"/>
          </a:xfrm>
          <a:prstGeom prst="rect">
            <a:avLst/>
          </a:prstGeom>
          <a:solidFill>
            <a:srgbClr val="00B0F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Google Shape;331;p34"/>
          <p:cNvSpPr txBox="1">
            <a:spLocks noGrp="1"/>
          </p:cNvSpPr>
          <p:nvPr>
            <p:ph type="title" idx="4294967295"/>
          </p:nvPr>
        </p:nvSpPr>
        <p:spPr>
          <a:xfrm>
            <a:off x="3132944" y="1817869"/>
            <a:ext cx="3350302" cy="87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600" dirty="0">
                <a:solidFill>
                  <a:schemeClr val="bg1"/>
                </a:solidFill>
                <a:effectLst>
                  <a:outerShdw blurRad="38100" dist="38100" dir="2700000" algn="tl">
                    <a:srgbClr val="000000">
                      <a:alpha val="43137"/>
                    </a:srgbClr>
                  </a:outerShdw>
                </a:effectLst>
              </a:rPr>
              <a:t>Thanks!</a:t>
            </a:r>
            <a:endParaRPr sz="6600" dirty="0">
              <a:solidFill>
                <a:schemeClr val="bg1"/>
              </a:solidFill>
              <a:effectLst>
                <a:outerShdw blurRad="38100" dist="38100" dir="2700000" algn="tl">
                  <a:srgbClr val="000000">
                    <a:alpha val="43137"/>
                  </a:srgbClr>
                </a:outerShdw>
              </a:effectLst>
            </a:endParaRPr>
          </a:p>
        </p:txBody>
      </p:sp>
      <p:sp>
        <p:nvSpPr>
          <p:cNvPr id="333" name="Google Shape;333;p34"/>
          <p:cNvSpPr txBox="1">
            <a:spLocks noGrp="1"/>
          </p:cNvSpPr>
          <p:nvPr>
            <p:ph type="sldNum" idx="4294967295"/>
          </p:nvPr>
        </p:nvSpPr>
        <p:spPr>
          <a:xfrm>
            <a:off x="8431213" y="4610100"/>
            <a:ext cx="712787" cy="51911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400" b="1"/>
              <a:t>44</a:t>
            </a:fld>
            <a:endParaRP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50" fill="hold">
                                          <p:stCondLst>
                                            <p:cond delay="0"/>
                                          </p:stCondLst>
                                        </p:cTn>
                                        <p:tgtEl>
                                          <p:spTgt spid="331"/>
                                        </p:tgtEl>
                                        <p:attrNameLst>
                                          <p:attrName>r</p:attrName>
                                        </p:attrNameLst>
                                      </p:cBhvr>
                                    </p:animRot>
                                    <p:animRot by="-240000">
                                      <p:cBhvr>
                                        <p:cTn id="7" dur="300" fill="hold">
                                          <p:stCondLst>
                                            <p:cond delay="300"/>
                                          </p:stCondLst>
                                        </p:cTn>
                                        <p:tgtEl>
                                          <p:spTgt spid="331"/>
                                        </p:tgtEl>
                                        <p:attrNameLst>
                                          <p:attrName>r</p:attrName>
                                        </p:attrNameLst>
                                      </p:cBhvr>
                                    </p:animRot>
                                    <p:animRot by="240000">
                                      <p:cBhvr>
                                        <p:cTn id="8" dur="300" fill="hold">
                                          <p:stCondLst>
                                            <p:cond delay="600"/>
                                          </p:stCondLst>
                                        </p:cTn>
                                        <p:tgtEl>
                                          <p:spTgt spid="331"/>
                                        </p:tgtEl>
                                        <p:attrNameLst>
                                          <p:attrName>r</p:attrName>
                                        </p:attrNameLst>
                                      </p:cBhvr>
                                    </p:animRot>
                                    <p:animRot by="-240000">
                                      <p:cBhvr>
                                        <p:cTn id="9" dur="300" fill="hold">
                                          <p:stCondLst>
                                            <p:cond delay="900"/>
                                          </p:stCondLst>
                                        </p:cTn>
                                        <p:tgtEl>
                                          <p:spTgt spid="331"/>
                                        </p:tgtEl>
                                        <p:attrNameLst>
                                          <p:attrName>r</p:attrName>
                                        </p:attrNameLst>
                                      </p:cBhvr>
                                    </p:animRot>
                                    <p:animRot by="120000">
                                      <p:cBhvr>
                                        <p:cTn id="10" dur="300" fill="hold">
                                          <p:stCondLst>
                                            <p:cond delay="1200"/>
                                          </p:stCondLst>
                                        </p:cTn>
                                        <p:tgtEl>
                                          <p:spTgt spid="331"/>
                                        </p:tgtEl>
                                        <p:attrNameLst>
                                          <p:attrName>r</p:attrName>
                                        </p:attrNameLst>
                                      </p:cBhvr>
                                    </p:animRot>
                                  </p:childTnLst>
                                </p:cTn>
                              </p:par>
                              <p:par>
                                <p:cTn id="11" presetID="32" presetClass="emph" presetSubtype="0" fill="hold" grpId="0" nodeType="withEffect">
                                  <p:stCondLst>
                                    <p:cond delay="0"/>
                                  </p:stCondLst>
                                  <p:childTnLst>
                                    <p:animRot by="120000">
                                      <p:cBhvr>
                                        <p:cTn id="12" dur="150" fill="hold">
                                          <p:stCondLst>
                                            <p:cond delay="0"/>
                                          </p:stCondLst>
                                        </p:cTn>
                                        <p:tgtEl>
                                          <p:spTgt spid="2"/>
                                        </p:tgtEl>
                                        <p:attrNameLst>
                                          <p:attrName>r</p:attrName>
                                        </p:attrNameLst>
                                      </p:cBhvr>
                                    </p:animRot>
                                    <p:animRot by="-240000">
                                      <p:cBhvr>
                                        <p:cTn id="13" dur="300" fill="hold">
                                          <p:stCondLst>
                                            <p:cond delay="300"/>
                                          </p:stCondLst>
                                        </p:cTn>
                                        <p:tgtEl>
                                          <p:spTgt spid="2"/>
                                        </p:tgtEl>
                                        <p:attrNameLst>
                                          <p:attrName>r</p:attrName>
                                        </p:attrNameLst>
                                      </p:cBhvr>
                                    </p:animRot>
                                    <p:animRot by="240000">
                                      <p:cBhvr>
                                        <p:cTn id="14" dur="300" fill="hold">
                                          <p:stCondLst>
                                            <p:cond delay="600"/>
                                          </p:stCondLst>
                                        </p:cTn>
                                        <p:tgtEl>
                                          <p:spTgt spid="2"/>
                                        </p:tgtEl>
                                        <p:attrNameLst>
                                          <p:attrName>r</p:attrName>
                                        </p:attrNameLst>
                                      </p:cBhvr>
                                    </p:animRot>
                                    <p:animRot by="-240000">
                                      <p:cBhvr>
                                        <p:cTn id="15" dur="300" fill="hold">
                                          <p:stCondLst>
                                            <p:cond delay="900"/>
                                          </p:stCondLst>
                                        </p:cTn>
                                        <p:tgtEl>
                                          <p:spTgt spid="2"/>
                                        </p:tgtEl>
                                        <p:attrNameLst>
                                          <p:attrName>r</p:attrName>
                                        </p:attrNameLst>
                                      </p:cBhvr>
                                    </p:animRot>
                                    <p:animRot by="120000">
                                      <p:cBhvr>
                                        <p:cTn id="16" dur="300" fill="hold">
                                          <p:stCondLst>
                                            <p:cond delay="1200"/>
                                          </p:stCondLst>
                                        </p:cTn>
                                        <p:tgtEl>
                                          <p:spTgt spid="2"/>
                                        </p:tgtEl>
                                        <p:attrNameLst>
                                          <p:attrName>r</p:attrName>
                                        </p:attrNameLst>
                                      </p:cBhvr>
                                    </p:animRot>
                                  </p:childTnLst>
                                </p:cTn>
                              </p:par>
                              <p:par>
                                <p:cTn id="17" presetID="26" presetClass="emph" presetSubtype="0" fill="hold" grpId="1" nodeType="withEffect">
                                  <p:stCondLst>
                                    <p:cond delay="1500"/>
                                  </p:stCondLst>
                                  <p:childTnLst>
                                    <p:animEffect transition="out" filter="fade">
                                      <p:cBhvr>
                                        <p:cTn id="18" dur="500" tmFilter="0, 0; .2, .5; .8, .5; 1, 0"/>
                                        <p:tgtEl>
                                          <p:spTgt spid="331"/>
                                        </p:tgtEl>
                                      </p:cBhvr>
                                    </p:animEffect>
                                    <p:animScale>
                                      <p:cBhvr>
                                        <p:cTn id="19" dur="250" autoRev="1" fill="hold"/>
                                        <p:tgtEl>
                                          <p:spTgt spid="331"/>
                                        </p:tgtEl>
                                      </p:cBhvr>
                                      <p:by x="105000" y="105000"/>
                                    </p:animScale>
                                  </p:childTnLst>
                                </p:cTn>
                              </p:par>
                              <p:par>
                                <p:cTn id="20" presetID="32" presetClass="emph" presetSubtype="0" fill="hold" grpId="1" nodeType="withEffect">
                                  <p:stCondLst>
                                    <p:cond delay="1500"/>
                                  </p:stCondLst>
                                  <p:childTnLst>
                                    <p:animRot by="120000">
                                      <p:cBhvr>
                                        <p:cTn id="21" dur="50" fill="hold">
                                          <p:stCondLst>
                                            <p:cond delay="0"/>
                                          </p:stCondLst>
                                        </p:cTn>
                                        <p:tgtEl>
                                          <p:spTgt spid="2"/>
                                        </p:tgtEl>
                                        <p:attrNameLst>
                                          <p:attrName>r</p:attrName>
                                        </p:attrNameLst>
                                      </p:cBhvr>
                                    </p:animRot>
                                    <p:animRot by="-240000">
                                      <p:cBhvr>
                                        <p:cTn id="22" dur="100" fill="hold">
                                          <p:stCondLst>
                                            <p:cond delay="100"/>
                                          </p:stCondLst>
                                        </p:cTn>
                                        <p:tgtEl>
                                          <p:spTgt spid="2"/>
                                        </p:tgtEl>
                                        <p:attrNameLst>
                                          <p:attrName>r</p:attrName>
                                        </p:attrNameLst>
                                      </p:cBhvr>
                                    </p:animRot>
                                    <p:animRot by="240000">
                                      <p:cBhvr>
                                        <p:cTn id="23" dur="100" fill="hold">
                                          <p:stCondLst>
                                            <p:cond delay="200"/>
                                          </p:stCondLst>
                                        </p:cTn>
                                        <p:tgtEl>
                                          <p:spTgt spid="2"/>
                                        </p:tgtEl>
                                        <p:attrNameLst>
                                          <p:attrName>r</p:attrName>
                                        </p:attrNameLst>
                                      </p:cBhvr>
                                    </p:animRot>
                                    <p:animRot by="-240000">
                                      <p:cBhvr>
                                        <p:cTn id="24" dur="100" fill="hold">
                                          <p:stCondLst>
                                            <p:cond delay="300"/>
                                          </p:stCondLst>
                                        </p:cTn>
                                        <p:tgtEl>
                                          <p:spTgt spid="2"/>
                                        </p:tgtEl>
                                        <p:attrNameLst>
                                          <p:attrName>r</p:attrName>
                                        </p:attrNameLst>
                                      </p:cBhvr>
                                    </p:animRot>
                                    <p:animRot by="120000">
                                      <p:cBhvr>
                                        <p:cTn id="25" dur="100" fill="hold">
                                          <p:stCondLst>
                                            <p:cond delay="400"/>
                                          </p:stCondLst>
                                        </p:cTn>
                                        <p:tgtEl>
                                          <p:spTgt spid="2"/>
                                        </p:tgtEl>
                                        <p:attrNameLst>
                                          <p:attrName>r</p:attrName>
                                        </p:attrNameLst>
                                      </p:cBhvr>
                                    </p:animRot>
                                  </p:childTnLst>
                                </p:cTn>
                              </p:par>
                              <p:par>
                                <p:cTn id="26" presetID="32" presetClass="emph" presetSubtype="0" fill="hold" grpId="3" nodeType="withEffect">
                                  <p:stCondLst>
                                    <p:cond delay="2000"/>
                                  </p:stCondLst>
                                  <p:childTnLst>
                                    <p:animRot by="120000">
                                      <p:cBhvr>
                                        <p:cTn id="27" dur="50" fill="hold">
                                          <p:stCondLst>
                                            <p:cond delay="0"/>
                                          </p:stCondLst>
                                        </p:cTn>
                                        <p:tgtEl>
                                          <p:spTgt spid="2"/>
                                        </p:tgtEl>
                                        <p:attrNameLst>
                                          <p:attrName>r</p:attrName>
                                        </p:attrNameLst>
                                      </p:cBhvr>
                                    </p:animRot>
                                    <p:animRot by="-240000">
                                      <p:cBhvr>
                                        <p:cTn id="28" dur="100" fill="hold">
                                          <p:stCondLst>
                                            <p:cond delay="100"/>
                                          </p:stCondLst>
                                        </p:cTn>
                                        <p:tgtEl>
                                          <p:spTgt spid="2"/>
                                        </p:tgtEl>
                                        <p:attrNameLst>
                                          <p:attrName>r</p:attrName>
                                        </p:attrNameLst>
                                      </p:cBhvr>
                                    </p:animRot>
                                    <p:animRot by="240000">
                                      <p:cBhvr>
                                        <p:cTn id="29" dur="100" fill="hold">
                                          <p:stCondLst>
                                            <p:cond delay="200"/>
                                          </p:stCondLst>
                                        </p:cTn>
                                        <p:tgtEl>
                                          <p:spTgt spid="2"/>
                                        </p:tgtEl>
                                        <p:attrNameLst>
                                          <p:attrName>r</p:attrName>
                                        </p:attrNameLst>
                                      </p:cBhvr>
                                    </p:animRot>
                                    <p:animRot by="-240000">
                                      <p:cBhvr>
                                        <p:cTn id="30" dur="100" fill="hold">
                                          <p:stCondLst>
                                            <p:cond delay="300"/>
                                          </p:stCondLst>
                                        </p:cTn>
                                        <p:tgtEl>
                                          <p:spTgt spid="2"/>
                                        </p:tgtEl>
                                        <p:attrNameLst>
                                          <p:attrName>r</p:attrName>
                                        </p:attrNameLst>
                                      </p:cBhvr>
                                    </p:animRot>
                                    <p:animRot by="120000">
                                      <p:cBhvr>
                                        <p:cTn id="31" dur="100" fill="hold">
                                          <p:stCondLst>
                                            <p:cond delay="400"/>
                                          </p:stCondLst>
                                        </p:cTn>
                                        <p:tgtEl>
                                          <p:spTgt spid="2"/>
                                        </p:tgtEl>
                                        <p:attrNameLst>
                                          <p:attrName>r</p:attrName>
                                        </p:attrNameLst>
                                      </p:cBhvr>
                                    </p:animRot>
                                  </p:childTnLst>
                                </p:cTn>
                              </p:par>
                              <p:par>
                                <p:cTn id="32" presetID="32" presetClass="emph" presetSubtype="0" fill="hold" grpId="4" nodeType="withEffect">
                                  <p:stCondLst>
                                    <p:cond delay="2500"/>
                                  </p:stCondLst>
                                  <p:childTnLst>
                                    <p:animRot by="120000">
                                      <p:cBhvr>
                                        <p:cTn id="33" dur="50" fill="hold">
                                          <p:stCondLst>
                                            <p:cond delay="0"/>
                                          </p:stCondLst>
                                        </p:cTn>
                                        <p:tgtEl>
                                          <p:spTgt spid="2"/>
                                        </p:tgtEl>
                                        <p:attrNameLst>
                                          <p:attrName>r</p:attrName>
                                        </p:attrNameLst>
                                      </p:cBhvr>
                                    </p:animRot>
                                    <p:animRot by="-240000">
                                      <p:cBhvr>
                                        <p:cTn id="34" dur="100" fill="hold">
                                          <p:stCondLst>
                                            <p:cond delay="100"/>
                                          </p:stCondLst>
                                        </p:cTn>
                                        <p:tgtEl>
                                          <p:spTgt spid="2"/>
                                        </p:tgtEl>
                                        <p:attrNameLst>
                                          <p:attrName>r</p:attrName>
                                        </p:attrNameLst>
                                      </p:cBhvr>
                                    </p:animRot>
                                    <p:animRot by="240000">
                                      <p:cBhvr>
                                        <p:cTn id="35" dur="100" fill="hold">
                                          <p:stCondLst>
                                            <p:cond delay="200"/>
                                          </p:stCondLst>
                                        </p:cTn>
                                        <p:tgtEl>
                                          <p:spTgt spid="2"/>
                                        </p:tgtEl>
                                        <p:attrNameLst>
                                          <p:attrName>r</p:attrName>
                                        </p:attrNameLst>
                                      </p:cBhvr>
                                    </p:animRot>
                                    <p:animRot by="-240000">
                                      <p:cBhvr>
                                        <p:cTn id="36" dur="100" fill="hold">
                                          <p:stCondLst>
                                            <p:cond delay="300"/>
                                          </p:stCondLst>
                                        </p:cTn>
                                        <p:tgtEl>
                                          <p:spTgt spid="2"/>
                                        </p:tgtEl>
                                        <p:attrNameLst>
                                          <p:attrName>r</p:attrName>
                                        </p:attrNameLst>
                                      </p:cBhvr>
                                    </p:animRot>
                                    <p:animRot by="120000">
                                      <p:cBhvr>
                                        <p:cTn id="37" dur="100" fill="hold">
                                          <p:stCondLst>
                                            <p:cond delay="400"/>
                                          </p:stCondLst>
                                        </p:cTn>
                                        <p:tgtEl>
                                          <p:spTgt spid="2"/>
                                        </p:tgtEl>
                                        <p:attrNameLst>
                                          <p:attrName>r</p:attrName>
                                        </p:attrNameLst>
                                      </p:cBhvr>
                                    </p:animRot>
                                  </p:childTnLst>
                                </p:cTn>
                              </p:par>
                              <p:par>
                                <p:cTn id="38" presetID="32" presetClass="emph" presetSubtype="0" fill="hold" grpId="2" nodeType="withEffect">
                                  <p:stCondLst>
                                    <p:cond delay="3000"/>
                                  </p:stCondLst>
                                  <p:childTnLst>
                                    <p:animRot by="120000">
                                      <p:cBhvr>
                                        <p:cTn id="39" dur="50" fill="hold">
                                          <p:stCondLst>
                                            <p:cond delay="0"/>
                                          </p:stCondLst>
                                        </p:cTn>
                                        <p:tgtEl>
                                          <p:spTgt spid="331"/>
                                        </p:tgtEl>
                                        <p:attrNameLst>
                                          <p:attrName>r</p:attrName>
                                        </p:attrNameLst>
                                      </p:cBhvr>
                                    </p:animRot>
                                    <p:animRot by="-240000">
                                      <p:cBhvr>
                                        <p:cTn id="40" dur="100" fill="hold">
                                          <p:stCondLst>
                                            <p:cond delay="100"/>
                                          </p:stCondLst>
                                        </p:cTn>
                                        <p:tgtEl>
                                          <p:spTgt spid="331"/>
                                        </p:tgtEl>
                                        <p:attrNameLst>
                                          <p:attrName>r</p:attrName>
                                        </p:attrNameLst>
                                      </p:cBhvr>
                                    </p:animRot>
                                    <p:animRot by="240000">
                                      <p:cBhvr>
                                        <p:cTn id="41" dur="100" fill="hold">
                                          <p:stCondLst>
                                            <p:cond delay="200"/>
                                          </p:stCondLst>
                                        </p:cTn>
                                        <p:tgtEl>
                                          <p:spTgt spid="331"/>
                                        </p:tgtEl>
                                        <p:attrNameLst>
                                          <p:attrName>r</p:attrName>
                                        </p:attrNameLst>
                                      </p:cBhvr>
                                    </p:animRot>
                                    <p:animRot by="-240000">
                                      <p:cBhvr>
                                        <p:cTn id="42" dur="100" fill="hold">
                                          <p:stCondLst>
                                            <p:cond delay="300"/>
                                          </p:stCondLst>
                                        </p:cTn>
                                        <p:tgtEl>
                                          <p:spTgt spid="331"/>
                                        </p:tgtEl>
                                        <p:attrNameLst>
                                          <p:attrName>r</p:attrName>
                                        </p:attrNameLst>
                                      </p:cBhvr>
                                    </p:animRot>
                                    <p:animRot by="120000">
                                      <p:cBhvr>
                                        <p:cTn id="43" dur="100" fill="hold">
                                          <p:stCondLst>
                                            <p:cond delay="400"/>
                                          </p:stCondLst>
                                        </p:cTn>
                                        <p:tgtEl>
                                          <p:spTgt spid="331"/>
                                        </p:tgtEl>
                                        <p:attrNameLst>
                                          <p:attrName>r</p:attrName>
                                        </p:attrNameLst>
                                      </p:cBhvr>
                                    </p:animRot>
                                  </p:childTnLst>
                                </p:cTn>
                              </p:par>
                              <p:par>
                                <p:cTn id="44" presetID="32" presetClass="emph" presetSubtype="0" fill="hold" grpId="2" nodeType="withEffect">
                                  <p:stCondLst>
                                    <p:cond delay="3000"/>
                                  </p:stCondLst>
                                  <p:childTnLst>
                                    <p:animRot by="120000">
                                      <p:cBhvr>
                                        <p:cTn id="45" dur="50" fill="hold">
                                          <p:stCondLst>
                                            <p:cond delay="0"/>
                                          </p:stCondLst>
                                        </p:cTn>
                                        <p:tgtEl>
                                          <p:spTgt spid="2"/>
                                        </p:tgtEl>
                                        <p:attrNameLst>
                                          <p:attrName>r</p:attrName>
                                        </p:attrNameLst>
                                      </p:cBhvr>
                                    </p:animRot>
                                    <p:animRot by="-240000">
                                      <p:cBhvr>
                                        <p:cTn id="46" dur="100" fill="hold">
                                          <p:stCondLst>
                                            <p:cond delay="100"/>
                                          </p:stCondLst>
                                        </p:cTn>
                                        <p:tgtEl>
                                          <p:spTgt spid="2"/>
                                        </p:tgtEl>
                                        <p:attrNameLst>
                                          <p:attrName>r</p:attrName>
                                        </p:attrNameLst>
                                      </p:cBhvr>
                                    </p:animRot>
                                    <p:animRot by="240000">
                                      <p:cBhvr>
                                        <p:cTn id="47" dur="100" fill="hold">
                                          <p:stCondLst>
                                            <p:cond delay="200"/>
                                          </p:stCondLst>
                                        </p:cTn>
                                        <p:tgtEl>
                                          <p:spTgt spid="2"/>
                                        </p:tgtEl>
                                        <p:attrNameLst>
                                          <p:attrName>r</p:attrName>
                                        </p:attrNameLst>
                                      </p:cBhvr>
                                    </p:animRot>
                                    <p:animRot by="-240000">
                                      <p:cBhvr>
                                        <p:cTn id="48" dur="100" fill="hold">
                                          <p:stCondLst>
                                            <p:cond delay="300"/>
                                          </p:stCondLst>
                                        </p:cTn>
                                        <p:tgtEl>
                                          <p:spTgt spid="2"/>
                                        </p:tgtEl>
                                        <p:attrNameLst>
                                          <p:attrName>r</p:attrName>
                                        </p:attrNameLst>
                                      </p:cBhvr>
                                    </p:animRot>
                                    <p:animRot by="120000">
                                      <p:cBhvr>
                                        <p:cTn id="49" dur="100" fill="hold">
                                          <p:stCondLst>
                                            <p:cond delay="400"/>
                                          </p:stCondLst>
                                        </p:cTn>
                                        <p:tgtEl>
                                          <p:spTgt spid="2"/>
                                        </p:tgtEl>
                                        <p:attrNameLst>
                                          <p:attrName>r</p:attrName>
                                        </p:attrNameLst>
                                      </p:cBhvr>
                                    </p:animRot>
                                  </p:childTnLst>
                                </p:cTn>
                              </p:par>
                              <p:par>
                                <p:cTn id="50" presetID="32" presetClass="emph" presetSubtype="0" fill="hold" grpId="5" nodeType="withEffect">
                                  <p:stCondLst>
                                    <p:cond delay="3500"/>
                                  </p:stCondLst>
                                  <p:childTnLst>
                                    <p:animRot by="120000">
                                      <p:cBhvr>
                                        <p:cTn id="51" dur="50" fill="hold">
                                          <p:stCondLst>
                                            <p:cond delay="0"/>
                                          </p:stCondLst>
                                        </p:cTn>
                                        <p:tgtEl>
                                          <p:spTgt spid="2"/>
                                        </p:tgtEl>
                                        <p:attrNameLst>
                                          <p:attrName>r</p:attrName>
                                        </p:attrNameLst>
                                      </p:cBhvr>
                                    </p:animRot>
                                    <p:animRot by="-240000">
                                      <p:cBhvr>
                                        <p:cTn id="52" dur="100" fill="hold">
                                          <p:stCondLst>
                                            <p:cond delay="100"/>
                                          </p:stCondLst>
                                        </p:cTn>
                                        <p:tgtEl>
                                          <p:spTgt spid="2"/>
                                        </p:tgtEl>
                                        <p:attrNameLst>
                                          <p:attrName>r</p:attrName>
                                        </p:attrNameLst>
                                      </p:cBhvr>
                                    </p:animRot>
                                    <p:animRot by="240000">
                                      <p:cBhvr>
                                        <p:cTn id="53" dur="100" fill="hold">
                                          <p:stCondLst>
                                            <p:cond delay="200"/>
                                          </p:stCondLst>
                                        </p:cTn>
                                        <p:tgtEl>
                                          <p:spTgt spid="2"/>
                                        </p:tgtEl>
                                        <p:attrNameLst>
                                          <p:attrName>r</p:attrName>
                                        </p:attrNameLst>
                                      </p:cBhvr>
                                    </p:animRot>
                                    <p:animRot by="-240000">
                                      <p:cBhvr>
                                        <p:cTn id="54" dur="100" fill="hold">
                                          <p:stCondLst>
                                            <p:cond delay="300"/>
                                          </p:stCondLst>
                                        </p:cTn>
                                        <p:tgtEl>
                                          <p:spTgt spid="2"/>
                                        </p:tgtEl>
                                        <p:attrNameLst>
                                          <p:attrName>r</p:attrName>
                                        </p:attrNameLst>
                                      </p:cBhvr>
                                    </p:animRot>
                                    <p:animRot by="120000">
                                      <p:cBhvr>
                                        <p:cTn id="55" dur="100" fill="hold">
                                          <p:stCondLst>
                                            <p:cond delay="400"/>
                                          </p:stCondLst>
                                        </p:cTn>
                                        <p:tgtEl>
                                          <p:spTgt spid="2"/>
                                        </p:tgtEl>
                                        <p:attrNameLst>
                                          <p:attrName>r</p:attrName>
                                        </p:attrNameLst>
                                      </p:cBhvr>
                                    </p:animRot>
                                  </p:childTnLst>
                                </p:cTn>
                              </p:par>
                              <p:par>
                                <p:cTn id="56" presetID="32" presetClass="emph" presetSubtype="0" fill="hold" grpId="6" nodeType="withEffect">
                                  <p:stCondLst>
                                    <p:cond delay="4000"/>
                                  </p:stCondLst>
                                  <p:childTnLst>
                                    <p:animRot by="120000">
                                      <p:cBhvr>
                                        <p:cTn id="57" dur="50" fill="hold">
                                          <p:stCondLst>
                                            <p:cond delay="0"/>
                                          </p:stCondLst>
                                        </p:cTn>
                                        <p:tgtEl>
                                          <p:spTgt spid="2"/>
                                        </p:tgtEl>
                                        <p:attrNameLst>
                                          <p:attrName>r</p:attrName>
                                        </p:attrNameLst>
                                      </p:cBhvr>
                                    </p:animRot>
                                    <p:animRot by="-240000">
                                      <p:cBhvr>
                                        <p:cTn id="58" dur="100" fill="hold">
                                          <p:stCondLst>
                                            <p:cond delay="100"/>
                                          </p:stCondLst>
                                        </p:cTn>
                                        <p:tgtEl>
                                          <p:spTgt spid="2"/>
                                        </p:tgtEl>
                                        <p:attrNameLst>
                                          <p:attrName>r</p:attrName>
                                        </p:attrNameLst>
                                      </p:cBhvr>
                                    </p:animRot>
                                    <p:animRot by="240000">
                                      <p:cBhvr>
                                        <p:cTn id="59" dur="100" fill="hold">
                                          <p:stCondLst>
                                            <p:cond delay="200"/>
                                          </p:stCondLst>
                                        </p:cTn>
                                        <p:tgtEl>
                                          <p:spTgt spid="2"/>
                                        </p:tgtEl>
                                        <p:attrNameLst>
                                          <p:attrName>r</p:attrName>
                                        </p:attrNameLst>
                                      </p:cBhvr>
                                    </p:animRot>
                                    <p:animRot by="-240000">
                                      <p:cBhvr>
                                        <p:cTn id="60" dur="100" fill="hold">
                                          <p:stCondLst>
                                            <p:cond delay="300"/>
                                          </p:stCondLst>
                                        </p:cTn>
                                        <p:tgtEl>
                                          <p:spTgt spid="2"/>
                                        </p:tgtEl>
                                        <p:attrNameLst>
                                          <p:attrName>r</p:attrName>
                                        </p:attrNameLst>
                                      </p:cBhvr>
                                    </p:animRot>
                                    <p:animRot by="120000">
                                      <p:cBhvr>
                                        <p:cTn id="61" dur="100" fill="hold">
                                          <p:stCondLst>
                                            <p:cond delay="400"/>
                                          </p:stCondLst>
                                        </p:cTn>
                                        <p:tgtEl>
                                          <p:spTgt spid="2"/>
                                        </p:tgtEl>
                                        <p:attrNameLst>
                                          <p:attrName>r</p:attrName>
                                        </p:attrNameLst>
                                      </p:cBhvr>
                                    </p:animRot>
                                  </p:childTnLst>
                                </p:cTn>
                              </p:par>
                              <p:par>
                                <p:cTn id="62" presetID="32" presetClass="emph" presetSubtype="0" fill="hold" grpId="7" nodeType="withEffect">
                                  <p:stCondLst>
                                    <p:cond delay="4500"/>
                                  </p:stCondLst>
                                  <p:childTnLst>
                                    <p:animRot by="120000">
                                      <p:cBhvr>
                                        <p:cTn id="63" dur="50" fill="hold">
                                          <p:stCondLst>
                                            <p:cond delay="0"/>
                                          </p:stCondLst>
                                        </p:cTn>
                                        <p:tgtEl>
                                          <p:spTgt spid="2"/>
                                        </p:tgtEl>
                                        <p:attrNameLst>
                                          <p:attrName>r</p:attrName>
                                        </p:attrNameLst>
                                      </p:cBhvr>
                                    </p:animRot>
                                    <p:animRot by="-240000">
                                      <p:cBhvr>
                                        <p:cTn id="64" dur="100" fill="hold">
                                          <p:stCondLst>
                                            <p:cond delay="100"/>
                                          </p:stCondLst>
                                        </p:cTn>
                                        <p:tgtEl>
                                          <p:spTgt spid="2"/>
                                        </p:tgtEl>
                                        <p:attrNameLst>
                                          <p:attrName>r</p:attrName>
                                        </p:attrNameLst>
                                      </p:cBhvr>
                                    </p:animRot>
                                    <p:animRot by="240000">
                                      <p:cBhvr>
                                        <p:cTn id="65" dur="100" fill="hold">
                                          <p:stCondLst>
                                            <p:cond delay="200"/>
                                          </p:stCondLst>
                                        </p:cTn>
                                        <p:tgtEl>
                                          <p:spTgt spid="2"/>
                                        </p:tgtEl>
                                        <p:attrNameLst>
                                          <p:attrName>r</p:attrName>
                                        </p:attrNameLst>
                                      </p:cBhvr>
                                    </p:animRot>
                                    <p:animRot by="-240000">
                                      <p:cBhvr>
                                        <p:cTn id="66" dur="100" fill="hold">
                                          <p:stCondLst>
                                            <p:cond delay="300"/>
                                          </p:stCondLst>
                                        </p:cTn>
                                        <p:tgtEl>
                                          <p:spTgt spid="2"/>
                                        </p:tgtEl>
                                        <p:attrNameLst>
                                          <p:attrName>r</p:attrName>
                                        </p:attrNameLst>
                                      </p:cBhvr>
                                    </p:animRot>
                                    <p:animRot by="120000">
                                      <p:cBhvr>
                                        <p:cTn id="67" dur="100" fill="hold">
                                          <p:stCondLst>
                                            <p:cond delay="400"/>
                                          </p:stCondLst>
                                        </p:cTn>
                                        <p:tgtEl>
                                          <p:spTgt spid="2"/>
                                        </p:tgtEl>
                                        <p:attrNameLst>
                                          <p:attrName>r</p:attrName>
                                        </p:attrNameLst>
                                      </p:cBhvr>
                                    </p:animRot>
                                  </p:childTnLst>
                                </p:cTn>
                              </p:par>
                              <p:par>
                                <p:cTn id="68" presetID="32" presetClass="emph" presetSubtype="0" fill="hold" grpId="8" nodeType="withEffect">
                                  <p:stCondLst>
                                    <p:cond delay="5000"/>
                                  </p:stCondLst>
                                  <p:childTnLst>
                                    <p:animRot by="120000">
                                      <p:cBhvr>
                                        <p:cTn id="69" dur="50" fill="hold">
                                          <p:stCondLst>
                                            <p:cond delay="0"/>
                                          </p:stCondLst>
                                        </p:cTn>
                                        <p:tgtEl>
                                          <p:spTgt spid="2"/>
                                        </p:tgtEl>
                                        <p:attrNameLst>
                                          <p:attrName>r</p:attrName>
                                        </p:attrNameLst>
                                      </p:cBhvr>
                                    </p:animRot>
                                    <p:animRot by="-240000">
                                      <p:cBhvr>
                                        <p:cTn id="70" dur="100" fill="hold">
                                          <p:stCondLst>
                                            <p:cond delay="100"/>
                                          </p:stCondLst>
                                        </p:cTn>
                                        <p:tgtEl>
                                          <p:spTgt spid="2"/>
                                        </p:tgtEl>
                                        <p:attrNameLst>
                                          <p:attrName>r</p:attrName>
                                        </p:attrNameLst>
                                      </p:cBhvr>
                                    </p:animRot>
                                    <p:animRot by="240000">
                                      <p:cBhvr>
                                        <p:cTn id="71" dur="100" fill="hold">
                                          <p:stCondLst>
                                            <p:cond delay="200"/>
                                          </p:stCondLst>
                                        </p:cTn>
                                        <p:tgtEl>
                                          <p:spTgt spid="2"/>
                                        </p:tgtEl>
                                        <p:attrNameLst>
                                          <p:attrName>r</p:attrName>
                                        </p:attrNameLst>
                                      </p:cBhvr>
                                    </p:animRot>
                                    <p:animRot by="-240000">
                                      <p:cBhvr>
                                        <p:cTn id="72" dur="100" fill="hold">
                                          <p:stCondLst>
                                            <p:cond delay="300"/>
                                          </p:stCondLst>
                                        </p:cTn>
                                        <p:tgtEl>
                                          <p:spTgt spid="2"/>
                                        </p:tgtEl>
                                        <p:attrNameLst>
                                          <p:attrName>r</p:attrName>
                                        </p:attrNameLst>
                                      </p:cBhvr>
                                    </p:animRot>
                                    <p:animRot by="120000">
                                      <p:cBhvr>
                                        <p:cTn id="73" dur="100" fill="hold">
                                          <p:stCondLst>
                                            <p:cond delay="4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2" grpId="4" animBg="1"/>
      <p:bldP spid="2" grpId="5" animBg="1"/>
      <p:bldP spid="2" grpId="6" animBg="1"/>
      <p:bldP spid="2" grpId="7" animBg="1"/>
      <p:bldP spid="2" grpId="8" animBg="1"/>
      <p:bldP spid="331" grpId="0"/>
      <p:bldP spid="331" grpId="1"/>
      <p:bldP spid="331" grpId="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1-07-14 at 5.05.54 PM">
            <a:hlinkClick r:id="" action="ppaction://media"/>
            <a:extLst>
              <a:ext uri="{FF2B5EF4-FFF2-40B4-BE49-F238E27FC236}">
                <a16:creationId xmlns:a16="http://schemas.microsoft.com/office/drawing/2014/main" id="{F749FAFC-B9E9-4C1B-9D71-E5E14BF5AA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34732" cy="5025292"/>
          </a:xfrm>
          <a:prstGeom prst="rect">
            <a:avLst/>
          </a:prstGeom>
        </p:spPr>
      </p:pic>
    </p:spTree>
    <p:extLst>
      <p:ext uri="{BB962C8B-B14F-4D97-AF65-F5344CB8AC3E}">
        <p14:creationId xmlns:p14="http://schemas.microsoft.com/office/powerpoint/2010/main" val="343116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692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38D68641-19A0-498C-8FA1-E3352239C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64" b="11185"/>
          <a:stretch/>
        </p:blipFill>
        <p:spPr bwMode="auto">
          <a:xfrm>
            <a:off x="0" y="14287"/>
            <a:ext cx="9144000" cy="408019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3FB1A9EA-268A-41AA-9DB3-64A3BFB7C572}"/>
              </a:ext>
            </a:extLst>
          </p:cNvPr>
          <p:cNvSpPr txBox="1">
            <a:spLocks/>
          </p:cNvSpPr>
          <p:nvPr/>
        </p:nvSpPr>
        <p:spPr>
          <a:xfrm>
            <a:off x="838200" y="4264660"/>
            <a:ext cx="7467600" cy="519113"/>
          </a:xfrm>
          <a:prstGeom prst="rect">
            <a:avLst/>
          </a:prstGeom>
          <a:solidFill>
            <a:srgbClr val="85D6FF"/>
          </a:solidFill>
          <a:ln w="19050">
            <a:solidFill>
              <a:srgbClr val="85D6FF"/>
            </a:solidFill>
          </a:ln>
          <a:effectLst>
            <a:outerShdw blurRad="50800" dist="38100" dir="2700000" algn="tl" rotWithShape="0">
              <a:prstClr val="black">
                <a:alpha val="40000"/>
              </a:prst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1pPr>
            <a:lvl2pPr marR="0" lvl="1"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pPr algn="ctr">
              <a:lnSpc>
                <a:spcPct val="150000"/>
              </a:lnSpc>
              <a:spcBef>
                <a:spcPts val="600"/>
              </a:spcBef>
              <a:spcAft>
                <a:spcPts val="600"/>
              </a:spcAft>
            </a:pPr>
            <a:r>
              <a:rPr lang="en-US" sz="1800" dirty="0">
                <a:solidFill>
                  <a:srgbClr val="212529"/>
                </a:solidFill>
                <a:latin typeface="Hadassah Friedlaender" panose="02020603050405020304" pitchFamily="18" charset="-79"/>
                <a:cs typeface="Hadassah Friedlaender" panose="02020603050405020304" pitchFamily="18" charset="-79"/>
              </a:rPr>
              <a:t>How a data engineer develops a solution using machine learning</a:t>
            </a:r>
            <a:endParaRPr lang="en-US" sz="1800" dirty="0">
              <a:latin typeface="Hadassah Friedlaender" panose="02020603050405020304" pitchFamily="18" charset="-79"/>
              <a:cs typeface="Hadassah Friedlaender" panose="02020603050405020304" pitchFamily="18" charset="-79"/>
            </a:endParaRPr>
          </a:p>
        </p:txBody>
      </p:sp>
      <p:sp>
        <p:nvSpPr>
          <p:cNvPr id="7" name="Slide Number Placeholder 1">
            <a:extLst>
              <a:ext uri="{FF2B5EF4-FFF2-40B4-BE49-F238E27FC236}">
                <a16:creationId xmlns:a16="http://schemas.microsoft.com/office/drawing/2014/main" id="{D89A7310-B172-478E-8142-20AAE7666388}"/>
              </a:ext>
            </a:extLst>
          </p:cNvPr>
          <p:cNvSpPr txBox="1">
            <a:spLocks/>
          </p:cNvSpPr>
          <p:nvPr/>
        </p:nvSpPr>
        <p:spPr>
          <a:xfrm>
            <a:off x="8711609" y="4762500"/>
            <a:ext cx="432391" cy="381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1100" smtClean="0"/>
              <a:pPr algn="ctr"/>
              <a:t>5</a:t>
            </a:fld>
            <a:endParaRPr lang="en" dirty="0"/>
          </a:p>
        </p:txBody>
      </p:sp>
    </p:spTree>
    <p:extLst>
      <p:ext uri="{BB962C8B-B14F-4D97-AF65-F5344CB8AC3E}">
        <p14:creationId xmlns:p14="http://schemas.microsoft.com/office/powerpoint/2010/main" val="3169696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0DA68B5-E524-4087-8CE0-B022D2181739}"/>
              </a:ext>
            </a:extLst>
          </p:cNvPr>
          <p:cNvGrpSpPr/>
          <p:nvPr/>
        </p:nvGrpSpPr>
        <p:grpSpPr>
          <a:xfrm>
            <a:off x="4351173" y="1243346"/>
            <a:ext cx="3950130" cy="3257377"/>
            <a:chOff x="3527176" y="1287042"/>
            <a:chExt cx="4099247" cy="3433579"/>
          </a:xfrm>
        </p:grpSpPr>
        <p:pic>
          <p:nvPicPr>
            <p:cNvPr id="4" name="Graphic 3">
              <a:extLst>
                <a:ext uri="{FF2B5EF4-FFF2-40B4-BE49-F238E27FC236}">
                  <a16:creationId xmlns:a16="http://schemas.microsoft.com/office/drawing/2014/main" id="{335C4736-8F4A-4571-B987-D258D4338C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75531">
              <a:off x="3527176" y="1912928"/>
              <a:ext cx="299562" cy="264319"/>
            </a:xfrm>
            <a:prstGeom prst="rect">
              <a:avLst/>
            </a:prstGeom>
          </p:spPr>
        </p:pic>
        <p:sp>
          <p:nvSpPr>
            <p:cNvPr id="5" name="Oval 4">
              <a:extLst>
                <a:ext uri="{FF2B5EF4-FFF2-40B4-BE49-F238E27FC236}">
                  <a16:creationId xmlns:a16="http://schemas.microsoft.com/office/drawing/2014/main" id="{B84D1409-2747-4019-921F-8045D438998A}"/>
                </a:ext>
              </a:extLst>
            </p:cNvPr>
            <p:cNvSpPr/>
            <p:nvPr/>
          </p:nvSpPr>
          <p:spPr>
            <a:xfrm>
              <a:off x="7380594" y="1287042"/>
              <a:ext cx="245829" cy="245829"/>
            </a:xfrm>
            <a:prstGeom prst="ellipse">
              <a:avLst/>
            </a:prstGeom>
            <a:solidFill>
              <a:srgbClr val="F78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a:extLst>
                <a:ext uri="{FF2B5EF4-FFF2-40B4-BE49-F238E27FC236}">
                  <a16:creationId xmlns:a16="http://schemas.microsoft.com/office/drawing/2014/main" id="{E435D3AF-1377-41B0-9BAE-6FF3A5A402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14313" y="1395894"/>
              <a:ext cx="3345739" cy="3324727"/>
            </a:xfrm>
            <a:prstGeom prst="rect">
              <a:avLst/>
            </a:prstGeom>
          </p:spPr>
        </p:pic>
      </p:grpSp>
      <p:grpSp>
        <p:nvGrpSpPr>
          <p:cNvPr id="46" name="Group 45">
            <a:extLst>
              <a:ext uri="{FF2B5EF4-FFF2-40B4-BE49-F238E27FC236}">
                <a16:creationId xmlns:a16="http://schemas.microsoft.com/office/drawing/2014/main" id="{4B22683D-F1E8-41C1-A934-4C1A49AF1571}"/>
              </a:ext>
            </a:extLst>
          </p:cNvPr>
          <p:cNvGrpSpPr/>
          <p:nvPr/>
        </p:nvGrpSpPr>
        <p:grpSpPr>
          <a:xfrm>
            <a:off x="663129" y="4667264"/>
            <a:ext cx="530676" cy="362571"/>
            <a:chOff x="10827521" y="5195841"/>
            <a:chExt cx="904541" cy="546930"/>
          </a:xfrm>
          <a:solidFill>
            <a:srgbClr val="9FDFFF"/>
          </a:solidFill>
        </p:grpSpPr>
        <p:sp>
          <p:nvSpPr>
            <p:cNvPr id="47" name="Rectangle: Rounded Corners 46">
              <a:extLst>
                <a:ext uri="{FF2B5EF4-FFF2-40B4-BE49-F238E27FC236}">
                  <a16:creationId xmlns:a16="http://schemas.microsoft.com/office/drawing/2014/main" id="{9ABF47EB-B5B4-47B0-9F03-6C5D5833D3AF}"/>
                </a:ext>
              </a:extLst>
            </p:cNvPr>
            <p:cNvSpPr/>
            <p:nvPr/>
          </p:nvSpPr>
          <p:spPr>
            <a:xfrm>
              <a:off x="10827521" y="5195841"/>
              <a:ext cx="904541" cy="1367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D9D9D9">
                    <a:lumMod val="10000"/>
                  </a:srgbClr>
                </a:solidFill>
                <a:effectLst/>
                <a:uLnTx/>
                <a:uFillTx/>
                <a:latin typeface="Arial"/>
                <a:ea typeface="+mn-ea"/>
                <a:cs typeface="+mn-cs"/>
              </a:endParaRPr>
            </a:p>
          </p:txBody>
        </p:sp>
        <p:sp>
          <p:nvSpPr>
            <p:cNvPr id="48" name="Rectangle: Rounded Corners 47">
              <a:extLst>
                <a:ext uri="{FF2B5EF4-FFF2-40B4-BE49-F238E27FC236}">
                  <a16:creationId xmlns:a16="http://schemas.microsoft.com/office/drawing/2014/main" id="{6CD2C4D8-2C1B-46A1-9376-F46F8434268A}"/>
                </a:ext>
              </a:extLst>
            </p:cNvPr>
            <p:cNvSpPr/>
            <p:nvPr/>
          </p:nvSpPr>
          <p:spPr>
            <a:xfrm>
              <a:off x="10827521" y="5409485"/>
              <a:ext cx="904541" cy="1367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D9D9D9">
                    <a:lumMod val="10000"/>
                  </a:srgbClr>
                </a:solidFill>
                <a:effectLst/>
                <a:uLnTx/>
                <a:uFillTx/>
                <a:latin typeface="Arial"/>
                <a:ea typeface="+mn-ea"/>
                <a:cs typeface="+mn-cs"/>
              </a:endParaRPr>
            </a:p>
          </p:txBody>
        </p:sp>
        <p:sp>
          <p:nvSpPr>
            <p:cNvPr id="49" name="Rectangle: Rounded Corners 48">
              <a:extLst>
                <a:ext uri="{FF2B5EF4-FFF2-40B4-BE49-F238E27FC236}">
                  <a16:creationId xmlns:a16="http://schemas.microsoft.com/office/drawing/2014/main" id="{D1EE2DA8-7221-4CDE-9960-2679FC988009}"/>
                </a:ext>
              </a:extLst>
            </p:cNvPr>
            <p:cNvSpPr/>
            <p:nvPr/>
          </p:nvSpPr>
          <p:spPr>
            <a:xfrm>
              <a:off x="10827521" y="5606038"/>
              <a:ext cx="904541" cy="1367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D9D9D9">
                    <a:lumMod val="10000"/>
                  </a:srgbClr>
                </a:solidFill>
                <a:effectLst/>
                <a:uLnTx/>
                <a:uFillTx/>
                <a:latin typeface="Arial"/>
                <a:ea typeface="+mn-ea"/>
                <a:cs typeface="+mn-cs"/>
              </a:endParaRPr>
            </a:p>
          </p:txBody>
        </p:sp>
      </p:grpSp>
      <p:grpSp>
        <p:nvGrpSpPr>
          <p:cNvPr id="112" name="Group 111">
            <a:extLst>
              <a:ext uri="{FF2B5EF4-FFF2-40B4-BE49-F238E27FC236}">
                <a16:creationId xmlns:a16="http://schemas.microsoft.com/office/drawing/2014/main" id="{BA9CA631-121F-4262-93D4-AD546802402B}"/>
              </a:ext>
            </a:extLst>
          </p:cNvPr>
          <p:cNvGrpSpPr/>
          <p:nvPr/>
        </p:nvGrpSpPr>
        <p:grpSpPr>
          <a:xfrm>
            <a:off x="-26837" y="3604598"/>
            <a:ext cx="3832980" cy="1058351"/>
            <a:chOff x="-209717" y="3746838"/>
            <a:chExt cx="3832980" cy="1058351"/>
          </a:xfrm>
        </p:grpSpPr>
        <p:grpSp>
          <p:nvGrpSpPr>
            <p:cNvPr id="32" name="Google Shape;92;p14">
              <a:extLst>
                <a:ext uri="{FF2B5EF4-FFF2-40B4-BE49-F238E27FC236}">
                  <a16:creationId xmlns:a16="http://schemas.microsoft.com/office/drawing/2014/main" id="{EEFC864D-E8AD-4E87-B462-352E8018E25E}"/>
                </a:ext>
              </a:extLst>
            </p:cNvPr>
            <p:cNvGrpSpPr/>
            <p:nvPr/>
          </p:nvGrpSpPr>
          <p:grpSpPr>
            <a:xfrm>
              <a:off x="-209717" y="3746838"/>
              <a:ext cx="3832980" cy="1058351"/>
              <a:chOff x="3977400" y="945150"/>
              <a:chExt cx="4120131" cy="1197373"/>
            </a:xfrm>
          </p:grpSpPr>
          <p:grpSp>
            <p:nvGrpSpPr>
              <p:cNvPr id="33" name="Google Shape;93;p14">
                <a:extLst>
                  <a:ext uri="{FF2B5EF4-FFF2-40B4-BE49-F238E27FC236}">
                    <a16:creationId xmlns:a16="http://schemas.microsoft.com/office/drawing/2014/main" id="{AFD56A5D-658A-4A97-A677-5EF87F53636B}"/>
                  </a:ext>
                </a:extLst>
              </p:cNvPr>
              <p:cNvGrpSpPr/>
              <p:nvPr/>
            </p:nvGrpSpPr>
            <p:grpSpPr>
              <a:xfrm>
                <a:off x="4732925" y="1142460"/>
                <a:ext cx="529800" cy="1000063"/>
                <a:chOff x="4318975" y="1084322"/>
                <a:chExt cx="529800" cy="592174"/>
              </a:xfrm>
            </p:grpSpPr>
            <p:sp>
              <p:nvSpPr>
                <p:cNvPr id="37" name="Google Shape;94;p14">
                  <a:extLst>
                    <a:ext uri="{FF2B5EF4-FFF2-40B4-BE49-F238E27FC236}">
                      <a16:creationId xmlns:a16="http://schemas.microsoft.com/office/drawing/2014/main" id="{298AF660-DD91-4848-AE60-0BA73266E33E}"/>
                    </a:ext>
                  </a:extLst>
                </p:cNvPr>
                <p:cNvSpPr/>
                <p:nvPr/>
              </p:nvSpPr>
              <p:spPr>
                <a:xfrm>
                  <a:off x="4517129" y="1086096"/>
                  <a:ext cx="133500" cy="590400"/>
                </a:xfrm>
                <a:prstGeom prst="rect">
                  <a:avLst/>
                </a:prstGeom>
                <a:solidFill>
                  <a:srgbClr val="85D6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cxnSp>
              <p:nvCxnSpPr>
                <p:cNvPr id="38" name="Google Shape;95;p14">
                  <a:extLst>
                    <a:ext uri="{FF2B5EF4-FFF2-40B4-BE49-F238E27FC236}">
                      <a16:creationId xmlns:a16="http://schemas.microsoft.com/office/drawing/2014/main" id="{865A7FEB-F5CA-42E5-90F8-B1F0598D742D}"/>
                    </a:ext>
                  </a:extLst>
                </p:cNvPr>
                <p:cNvCxnSpPr/>
                <p:nvPr/>
              </p:nvCxnSpPr>
              <p:spPr>
                <a:xfrm rot="10800000">
                  <a:off x="4318975" y="1084322"/>
                  <a:ext cx="529800" cy="0"/>
                </a:xfrm>
                <a:prstGeom prst="straightConnector1">
                  <a:avLst/>
                </a:prstGeom>
                <a:noFill/>
                <a:ln w="9525" cap="flat" cmpd="sng">
                  <a:solidFill>
                    <a:srgbClr val="85D6FF"/>
                  </a:solidFill>
                  <a:prstDash val="solid"/>
                  <a:round/>
                  <a:headEnd type="none" w="sm" len="sm"/>
                  <a:tailEnd type="none" w="sm" len="sm"/>
                </a:ln>
              </p:spPr>
            </p:cxnSp>
          </p:grpSp>
          <p:sp>
            <p:nvSpPr>
              <p:cNvPr id="34" name="Google Shape;96;p14">
                <a:extLst>
                  <a:ext uri="{FF2B5EF4-FFF2-40B4-BE49-F238E27FC236}">
                    <a16:creationId xmlns:a16="http://schemas.microsoft.com/office/drawing/2014/main" id="{2CCD748D-04AA-4E98-BCFE-6770FA6C312A}"/>
                  </a:ext>
                </a:extLst>
              </p:cNvPr>
              <p:cNvSpPr txBox="1"/>
              <p:nvPr/>
            </p:nvSpPr>
            <p:spPr>
              <a:xfrm>
                <a:off x="5369331" y="945150"/>
                <a:ext cx="2728200" cy="276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r>
                  <a:rPr lang="en-US" sz="1467" b="1" kern="0" dirty="0">
                    <a:solidFill>
                      <a:srgbClr val="FFFFFF"/>
                    </a:solidFill>
                    <a:latin typeface="Roboto"/>
                    <a:ea typeface="Roboto"/>
                    <a:cs typeface="Roboto"/>
                    <a:sym typeface="Roboto"/>
                  </a:rPr>
                  <a:t>Build CNN Model </a:t>
                </a:r>
                <a:endParaRPr kumimoji="0" sz="1467" b="1"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35" name="Google Shape;97;p14">
                <a:extLst>
                  <a:ext uri="{FF2B5EF4-FFF2-40B4-BE49-F238E27FC236}">
                    <a16:creationId xmlns:a16="http://schemas.microsoft.com/office/drawing/2014/main" id="{A326E99F-8E20-48FF-ADC5-6CFEE8BD971B}"/>
                  </a:ext>
                </a:extLst>
              </p:cNvPr>
              <p:cNvSpPr txBox="1"/>
              <p:nvPr/>
            </p:nvSpPr>
            <p:spPr>
              <a:xfrm>
                <a:off x="5343382" y="1226885"/>
                <a:ext cx="2728200" cy="827045"/>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15000"/>
                  </a:lnSpc>
                  <a:spcBef>
                    <a:spcPts val="0"/>
                  </a:spcBef>
                  <a:spcAft>
                    <a:spcPts val="2133"/>
                  </a:spcAft>
                  <a:buClr>
                    <a:srgbClr val="000000"/>
                  </a:buClr>
                  <a:buSzTx/>
                  <a:buFontTx/>
                  <a:buNone/>
                  <a:tabLst/>
                  <a:defRPr/>
                </a:pPr>
                <a:r>
                  <a:rPr lang="en-US" sz="2200" b="1" kern="0" dirty="0">
                    <a:solidFill>
                      <a:srgbClr val="85D6FF"/>
                    </a:solidFill>
                    <a:latin typeface="MS PGothic" panose="020B0600070205080204" pitchFamily="34" charset="-128"/>
                    <a:ea typeface="MS PGothic" panose="020B0600070205080204" pitchFamily="34" charset="-128"/>
                    <a:cs typeface="Roboto"/>
                    <a:sym typeface="Roboto"/>
                  </a:rPr>
                  <a:t>Build CNN Model </a:t>
                </a:r>
                <a:endParaRPr kumimoji="0" sz="2200" b="1" i="0" u="none" strike="noStrike" kern="0" cap="none" spc="0" normalizeH="0" baseline="0" noProof="0" dirty="0">
                  <a:ln>
                    <a:noFill/>
                  </a:ln>
                  <a:solidFill>
                    <a:srgbClr val="85D6FF"/>
                  </a:solidFill>
                  <a:effectLst/>
                  <a:uLnTx/>
                  <a:uFillTx/>
                  <a:latin typeface="MS PGothic" panose="020B0600070205080204" pitchFamily="34" charset="-128"/>
                  <a:ea typeface="MS PGothic" panose="020B0600070205080204" pitchFamily="34" charset="-128"/>
                  <a:cs typeface="Roboto"/>
                  <a:sym typeface="Roboto"/>
                </a:endParaRPr>
              </a:p>
            </p:txBody>
          </p:sp>
          <p:sp>
            <p:nvSpPr>
              <p:cNvPr id="36" name="Google Shape;98;p14">
                <a:extLst>
                  <a:ext uri="{FF2B5EF4-FFF2-40B4-BE49-F238E27FC236}">
                    <a16:creationId xmlns:a16="http://schemas.microsoft.com/office/drawing/2014/main" id="{B809E1D6-4F62-4127-89E1-FF232DDCDBA1}"/>
                  </a:ext>
                </a:extLst>
              </p:cNvPr>
              <p:cNvSpPr txBox="1"/>
              <p:nvPr/>
            </p:nvSpPr>
            <p:spPr>
              <a:xfrm>
                <a:off x="3977400" y="973693"/>
                <a:ext cx="758400" cy="346800"/>
              </a:xfrm>
              <a:prstGeom prst="rect">
                <a:avLst/>
              </a:prstGeom>
              <a:noFill/>
              <a:ln>
                <a:noFill/>
              </a:ln>
            </p:spPr>
            <p:txBody>
              <a:bodyPr spcFirstLastPara="1" wrap="square" lIns="121900" tIns="121900" rIns="121900" bIns="121900" anchor="t" anchorCtr="0">
                <a:noAutofit/>
              </a:bodyPr>
              <a:lstStyle/>
              <a:p>
                <a:pPr marL="0" marR="0" lvl="0" indent="0" algn="r" defTabSz="1219170" rtl="0" eaLnBrk="1" fontAlgn="auto" latinLnBrk="0" hangingPunct="1">
                  <a:lnSpc>
                    <a:spcPct val="115000"/>
                  </a:lnSpc>
                  <a:spcBef>
                    <a:spcPts val="0"/>
                  </a:spcBef>
                  <a:spcAft>
                    <a:spcPts val="0"/>
                  </a:spcAft>
                  <a:buClr>
                    <a:srgbClr val="000000"/>
                  </a:buClr>
                  <a:buSzTx/>
                  <a:buFontTx/>
                  <a:buNone/>
                  <a:tabLst/>
                  <a:defRPr/>
                </a:pPr>
                <a:r>
                  <a:rPr kumimoji="0" lang="ar-EG" sz="1200" b="0" i="0" u="none" strike="noStrike" kern="0" cap="none" spc="0" normalizeH="0" baseline="0" noProof="0" dirty="0">
                    <a:ln>
                      <a:noFill/>
                    </a:ln>
                    <a:solidFill>
                      <a:srgbClr val="FFFFFF"/>
                    </a:solidFill>
                    <a:effectLst/>
                    <a:uLnTx/>
                    <a:uFillTx/>
                    <a:latin typeface="Roboto"/>
                    <a:ea typeface="Roboto"/>
                    <a:cs typeface="Roboto"/>
                    <a:sym typeface="Roboto"/>
                  </a:rPr>
                  <a:t>1</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nvGrpSpPr>
            <p:cNvPr id="65" name="Google Shape;409;p39">
              <a:extLst>
                <a:ext uri="{FF2B5EF4-FFF2-40B4-BE49-F238E27FC236}">
                  <a16:creationId xmlns:a16="http://schemas.microsoft.com/office/drawing/2014/main" id="{8307A442-4FF9-47D0-BE57-1656B1280C3B}"/>
                </a:ext>
              </a:extLst>
            </p:cNvPr>
            <p:cNvGrpSpPr/>
            <p:nvPr/>
          </p:nvGrpSpPr>
          <p:grpSpPr>
            <a:xfrm>
              <a:off x="74411" y="4138638"/>
              <a:ext cx="473400" cy="473400"/>
              <a:chOff x="1786339" y="1703401"/>
              <a:chExt cx="473400" cy="473400"/>
            </a:xfrm>
            <a:solidFill>
              <a:srgbClr val="AFABAB"/>
            </a:solidFill>
          </p:grpSpPr>
          <p:sp>
            <p:nvSpPr>
              <p:cNvPr id="66" name="Google Shape;410;p39">
                <a:extLst>
                  <a:ext uri="{FF2B5EF4-FFF2-40B4-BE49-F238E27FC236}">
                    <a16:creationId xmlns:a16="http://schemas.microsoft.com/office/drawing/2014/main" id="{D127910E-DB71-4D14-9BDB-121372D90A3D}"/>
                  </a:ext>
                </a:extLst>
              </p:cNvPr>
              <p:cNvSpPr/>
              <p:nvPr/>
            </p:nvSpPr>
            <p:spPr>
              <a:xfrm rot="8100000">
                <a:off x="1855667" y="1772729"/>
                <a:ext cx="334744" cy="334744"/>
              </a:xfrm>
              <a:prstGeom prst="teardrop">
                <a:avLst>
                  <a:gd name="adj" fmla="val 100000"/>
                </a:avLst>
              </a:prstGeom>
              <a:solidFill>
                <a:srgbClr val="85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Nunito Sans"/>
                  <a:ea typeface="Nunito Sans"/>
                  <a:cs typeface="Nunito Sans"/>
                  <a:sym typeface="Nunito Sans"/>
                </a:endParaRPr>
              </a:p>
            </p:txBody>
          </p:sp>
          <p:sp>
            <p:nvSpPr>
              <p:cNvPr id="67" name="Google Shape;411;p39">
                <a:extLst>
                  <a:ext uri="{FF2B5EF4-FFF2-40B4-BE49-F238E27FC236}">
                    <a16:creationId xmlns:a16="http://schemas.microsoft.com/office/drawing/2014/main" id="{6C217646-3A4E-4704-BE95-DBDC05005530}"/>
                  </a:ext>
                </a:extLst>
              </p:cNvPr>
              <p:cNvSpPr/>
              <p:nvPr/>
            </p:nvSpPr>
            <p:spPr>
              <a:xfrm>
                <a:off x="1955989" y="1866499"/>
                <a:ext cx="134100" cy="134100"/>
              </a:xfrm>
              <a:prstGeom prst="ellipse">
                <a:avLst/>
              </a:prstGeom>
              <a:solidFill>
                <a:schemeClr val="bg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dirty="0">
                    <a:solidFill>
                      <a:schemeClr val="dk1"/>
                    </a:solidFill>
                    <a:latin typeface="Nunito Sans"/>
                    <a:ea typeface="Nunito Sans"/>
                    <a:cs typeface="Nunito Sans"/>
                    <a:sym typeface="Nunito Sans"/>
                  </a:rPr>
                  <a:t>1</a:t>
                </a:r>
                <a:endParaRPr sz="600" b="1" dirty="0">
                  <a:solidFill>
                    <a:schemeClr val="dk1"/>
                  </a:solidFill>
                  <a:latin typeface="Nunito Sans"/>
                  <a:ea typeface="Nunito Sans"/>
                  <a:cs typeface="Nunito Sans"/>
                  <a:sym typeface="Nunito Sans"/>
                </a:endParaRPr>
              </a:p>
            </p:txBody>
          </p:sp>
        </p:grpSp>
      </p:grpSp>
      <p:grpSp>
        <p:nvGrpSpPr>
          <p:cNvPr id="113" name="Group 112">
            <a:extLst>
              <a:ext uri="{FF2B5EF4-FFF2-40B4-BE49-F238E27FC236}">
                <a16:creationId xmlns:a16="http://schemas.microsoft.com/office/drawing/2014/main" id="{581FD16C-3878-4751-869F-8B27B2DEC5E2}"/>
              </a:ext>
            </a:extLst>
          </p:cNvPr>
          <p:cNvGrpSpPr/>
          <p:nvPr/>
        </p:nvGrpSpPr>
        <p:grpSpPr>
          <a:xfrm>
            <a:off x="-26837" y="2720750"/>
            <a:ext cx="3808950" cy="1077927"/>
            <a:chOff x="-209717" y="2862990"/>
            <a:chExt cx="3808950" cy="1077927"/>
          </a:xfrm>
        </p:grpSpPr>
        <p:grpSp>
          <p:nvGrpSpPr>
            <p:cNvPr id="39" name="Google Shape;99;p14">
              <a:extLst>
                <a:ext uri="{FF2B5EF4-FFF2-40B4-BE49-F238E27FC236}">
                  <a16:creationId xmlns:a16="http://schemas.microsoft.com/office/drawing/2014/main" id="{AA5C7CED-7B78-4F41-80B7-3BCD53BB9A4D}"/>
                </a:ext>
              </a:extLst>
            </p:cNvPr>
            <p:cNvGrpSpPr/>
            <p:nvPr/>
          </p:nvGrpSpPr>
          <p:grpSpPr>
            <a:xfrm>
              <a:off x="-209717" y="2862990"/>
              <a:ext cx="3808950" cy="1077927"/>
              <a:chOff x="3977400" y="946003"/>
              <a:chExt cx="4094300" cy="1219520"/>
            </a:xfrm>
          </p:grpSpPr>
          <p:grpSp>
            <p:nvGrpSpPr>
              <p:cNvPr id="40" name="Google Shape;100;p14">
                <a:extLst>
                  <a:ext uri="{FF2B5EF4-FFF2-40B4-BE49-F238E27FC236}">
                    <a16:creationId xmlns:a16="http://schemas.microsoft.com/office/drawing/2014/main" id="{2C0BB2D3-5266-49A5-81B9-5098457D60B0}"/>
                  </a:ext>
                </a:extLst>
              </p:cNvPr>
              <p:cNvGrpSpPr/>
              <p:nvPr/>
            </p:nvGrpSpPr>
            <p:grpSpPr>
              <a:xfrm>
                <a:off x="4732925" y="1142460"/>
                <a:ext cx="529800" cy="997030"/>
                <a:chOff x="4318975" y="1084322"/>
                <a:chExt cx="529800" cy="590378"/>
              </a:xfrm>
            </p:grpSpPr>
            <p:sp>
              <p:nvSpPr>
                <p:cNvPr id="44" name="Google Shape;101;p14">
                  <a:extLst>
                    <a:ext uri="{FF2B5EF4-FFF2-40B4-BE49-F238E27FC236}">
                      <a16:creationId xmlns:a16="http://schemas.microsoft.com/office/drawing/2014/main" id="{D468E41B-8FD6-41EC-A593-6A346C979DB9}"/>
                    </a:ext>
                  </a:extLst>
                </p:cNvPr>
                <p:cNvSpPr/>
                <p:nvPr/>
              </p:nvSpPr>
              <p:spPr>
                <a:xfrm>
                  <a:off x="4517125" y="1086100"/>
                  <a:ext cx="133500" cy="588600"/>
                </a:xfrm>
                <a:prstGeom prst="rect">
                  <a:avLst/>
                </a:prstGeom>
                <a:solidFill>
                  <a:srgbClr val="3FB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Arial"/>
                    <a:ea typeface="+mn-ea"/>
                    <a:cs typeface="Arial"/>
                    <a:sym typeface="Arial"/>
                  </a:endParaRPr>
                </a:p>
              </p:txBody>
            </p:sp>
            <p:cxnSp>
              <p:nvCxnSpPr>
                <p:cNvPr id="45" name="Google Shape;102;p14">
                  <a:extLst>
                    <a:ext uri="{FF2B5EF4-FFF2-40B4-BE49-F238E27FC236}">
                      <a16:creationId xmlns:a16="http://schemas.microsoft.com/office/drawing/2014/main" id="{FDA7E94B-FB63-49D9-94DC-8957BD38B406}"/>
                    </a:ext>
                  </a:extLst>
                </p:cNvPr>
                <p:cNvCxnSpPr/>
                <p:nvPr/>
              </p:nvCxnSpPr>
              <p:spPr>
                <a:xfrm rot="10800000">
                  <a:off x="4318975" y="1084322"/>
                  <a:ext cx="529800" cy="0"/>
                </a:xfrm>
                <a:prstGeom prst="straightConnector1">
                  <a:avLst/>
                </a:prstGeom>
                <a:noFill/>
                <a:ln w="9525" cap="flat" cmpd="sng">
                  <a:solidFill>
                    <a:srgbClr val="3FBFFF"/>
                  </a:solidFill>
                  <a:prstDash val="solid"/>
                  <a:round/>
                  <a:headEnd type="none" w="sm" len="sm"/>
                  <a:tailEnd type="none" w="sm" len="sm"/>
                </a:ln>
              </p:spPr>
            </p:cxnSp>
          </p:grpSp>
          <p:sp>
            <p:nvSpPr>
              <p:cNvPr id="41" name="Google Shape;103;p14">
                <a:extLst>
                  <a:ext uri="{FF2B5EF4-FFF2-40B4-BE49-F238E27FC236}">
                    <a16:creationId xmlns:a16="http://schemas.microsoft.com/office/drawing/2014/main" id="{31C80758-2450-4B23-845A-91B8D7DDD17E}"/>
                  </a:ext>
                </a:extLst>
              </p:cNvPr>
              <p:cNvSpPr txBox="1"/>
              <p:nvPr/>
            </p:nvSpPr>
            <p:spPr>
              <a:xfrm>
                <a:off x="5343500" y="946003"/>
                <a:ext cx="2728200" cy="276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r>
                  <a:rPr kumimoji="0" lang="en" sz="1467" b="1" i="0" u="none" strike="noStrike" kern="0" cap="none" spc="0" normalizeH="0" baseline="0" noProof="0" dirty="0">
                    <a:ln>
                      <a:noFill/>
                    </a:ln>
                    <a:solidFill>
                      <a:srgbClr val="FFFFFF"/>
                    </a:solidFill>
                    <a:effectLst/>
                    <a:uLnTx/>
                    <a:uFillTx/>
                    <a:latin typeface="Roboto"/>
                    <a:ea typeface="Roboto"/>
                    <a:cs typeface="Roboto"/>
                    <a:sym typeface="Roboto"/>
                  </a:rPr>
                  <a:t>OpenCV Code For Camera</a:t>
                </a:r>
                <a:endParaRPr kumimoji="0" sz="1467" b="1"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42" name="Google Shape;104;p14">
                <a:extLst>
                  <a:ext uri="{FF2B5EF4-FFF2-40B4-BE49-F238E27FC236}">
                    <a16:creationId xmlns:a16="http://schemas.microsoft.com/office/drawing/2014/main" id="{D1690089-CC83-473F-BEAC-C1F6F157EDC8}"/>
                  </a:ext>
                </a:extLst>
              </p:cNvPr>
              <p:cNvSpPr txBox="1"/>
              <p:nvPr/>
            </p:nvSpPr>
            <p:spPr>
              <a:xfrm>
                <a:off x="5343382" y="1245989"/>
                <a:ext cx="2728200" cy="919534"/>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15000"/>
                  </a:lnSpc>
                  <a:spcBef>
                    <a:spcPts val="0"/>
                  </a:spcBef>
                  <a:spcAft>
                    <a:spcPts val="2133"/>
                  </a:spcAft>
                  <a:buClr>
                    <a:srgbClr val="000000"/>
                  </a:buClr>
                  <a:buSzTx/>
                  <a:buFontTx/>
                  <a:buNone/>
                  <a:tabLst/>
                  <a:defRPr/>
                </a:pPr>
                <a:r>
                  <a:rPr lang="en-US" sz="2200" b="1" kern="0" dirty="0">
                    <a:solidFill>
                      <a:srgbClr val="3FBFFF"/>
                    </a:solidFill>
                    <a:latin typeface="MS PGothic" panose="020B0600070205080204" pitchFamily="34" charset="-128"/>
                    <a:ea typeface="MS PGothic" panose="020B0600070205080204" pitchFamily="34" charset="-128"/>
                    <a:cs typeface="Roboto"/>
                    <a:sym typeface="Roboto"/>
                  </a:rPr>
                  <a:t>Create Database </a:t>
                </a:r>
                <a:endParaRPr kumimoji="0" sz="2200" b="1" i="0" u="none" strike="noStrike" kern="0" cap="none" spc="0" normalizeH="0" baseline="0" noProof="0" dirty="0">
                  <a:ln>
                    <a:noFill/>
                  </a:ln>
                  <a:solidFill>
                    <a:srgbClr val="3FBFFF"/>
                  </a:solidFill>
                  <a:effectLst/>
                  <a:uLnTx/>
                  <a:uFillTx/>
                  <a:latin typeface="MS PGothic" panose="020B0600070205080204" pitchFamily="34" charset="-128"/>
                  <a:ea typeface="MS PGothic" panose="020B0600070205080204" pitchFamily="34" charset="-128"/>
                  <a:cs typeface="Roboto"/>
                  <a:sym typeface="Roboto"/>
                </a:endParaRPr>
              </a:p>
            </p:txBody>
          </p:sp>
          <p:sp>
            <p:nvSpPr>
              <p:cNvPr id="43" name="Google Shape;105;p14">
                <a:extLst>
                  <a:ext uri="{FF2B5EF4-FFF2-40B4-BE49-F238E27FC236}">
                    <a16:creationId xmlns:a16="http://schemas.microsoft.com/office/drawing/2014/main" id="{14212B2E-A385-46F3-A1DE-07DB29D82E05}"/>
                  </a:ext>
                </a:extLst>
              </p:cNvPr>
              <p:cNvSpPr txBox="1"/>
              <p:nvPr/>
            </p:nvSpPr>
            <p:spPr>
              <a:xfrm>
                <a:off x="3977400" y="973693"/>
                <a:ext cx="758400" cy="346800"/>
              </a:xfrm>
              <a:prstGeom prst="rect">
                <a:avLst/>
              </a:prstGeom>
              <a:noFill/>
              <a:ln>
                <a:noFill/>
              </a:ln>
            </p:spPr>
            <p:txBody>
              <a:bodyPr spcFirstLastPara="1" wrap="square" lIns="121900" tIns="121900" rIns="121900" bIns="121900" anchor="t" anchorCtr="0">
                <a:noAutofit/>
              </a:bodyPr>
              <a:lstStyle/>
              <a:p>
                <a:pPr marL="0" marR="0" lvl="0" indent="0" algn="r" defTabSz="1219170" rtl="0" eaLnBrk="1" fontAlgn="auto" latinLnBrk="0" hangingPunct="1">
                  <a:lnSpc>
                    <a:spcPct val="115000"/>
                  </a:lnSpc>
                  <a:spcBef>
                    <a:spcPts val="0"/>
                  </a:spcBef>
                  <a:spcAft>
                    <a:spcPts val="0"/>
                  </a:spcAft>
                  <a:buClr>
                    <a:srgbClr val="000000"/>
                  </a:buClr>
                  <a:buSzTx/>
                  <a:buFontTx/>
                  <a:buNone/>
                  <a:tabLst/>
                  <a:defRPr/>
                </a:pPr>
                <a:r>
                  <a:rPr kumimoji="0" lang="ar-EG" sz="1200" b="0" i="0" u="none" strike="noStrike" kern="0" cap="none" spc="0" normalizeH="0" baseline="0" noProof="0" dirty="0">
                    <a:ln>
                      <a:noFill/>
                    </a:ln>
                    <a:solidFill>
                      <a:srgbClr val="FFFFFF"/>
                    </a:solidFill>
                    <a:effectLst/>
                    <a:uLnTx/>
                    <a:uFillTx/>
                    <a:latin typeface="Roboto"/>
                    <a:ea typeface="Roboto"/>
                    <a:cs typeface="Roboto"/>
                    <a:sym typeface="Roboto"/>
                  </a:rPr>
                  <a:t>2</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nvGrpSpPr>
            <p:cNvPr id="68" name="Google Shape;409;p39">
              <a:extLst>
                <a:ext uri="{FF2B5EF4-FFF2-40B4-BE49-F238E27FC236}">
                  <a16:creationId xmlns:a16="http://schemas.microsoft.com/office/drawing/2014/main" id="{38E53CDD-6AA6-4CA1-8E19-738D0D92653A}"/>
                </a:ext>
              </a:extLst>
            </p:cNvPr>
            <p:cNvGrpSpPr/>
            <p:nvPr/>
          </p:nvGrpSpPr>
          <p:grpSpPr>
            <a:xfrm>
              <a:off x="91590" y="3253385"/>
              <a:ext cx="473400" cy="473400"/>
              <a:chOff x="1786339" y="1703401"/>
              <a:chExt cx="473400" cy="473400"/>
            </a:xfrm>
            <a:solidFill>
              <a:srgbClr val="767171"/>
            </a:solidFill>
          </p:grpSpPr>
          <p:sp>
            <p:nvSpPr>
              <p:cNvPr id="69" name="Google Shape;410;p39">
                <a:extLst>
                  <a:ext uri="{FF2B5EF4-FFF2-40B4-BE49-F238E27FC236}">
                    <a16:creationId xmlns:a16="http://schemas.microsoft.com/office/drawing/2014/main" id="{7FC0F4D5-B788-43D2-8019-3D2A1F96D161}"/>
                  </a:ext>
                </a:extLst>
              </p:cNvPr>
              <p:cNvSpPr/>
              <p:nvPr/>
            </p:nvSpPr>
            <p:spPr>
              <a:xfrm rot="8100000">
                <a:off x="1855667" y="1772729"/>
                <a:ext cx="334744" cy="334744"/>
              </a:xfrm>
              <a:prstGeom prst="teardrop">
                <a:avLst>
                  <a:gd name="adj" fmla="val 100000"/>
                </a:avLst>
              </a:prstGeom>
              <a:solidFill>
                <a:srgbClr val="3F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Nunito Sans"/>
                  <a:ea typeface="Nunito Sans"/>
                  <a:cs typeface="Nunito Sans"/>
                  <a:sym typeface="Nunito Sans"/>
                </a:endParaRPr>
              </a:p>
            </p:txBody>
          </p:sp>
          <p:sp>
            <p:nvSpPr>
              <p:cNvPr id="70" name="Google Shape;411;p39">
                <a:extLst>
                  <a:ext uri="{FF2B5EF4-FFF2-40B4-BE49-F238E27FC236}">
                    <a16:creationId xmlns:a16="http://schemas.microsoft.com/office/drawing/2014/main" id="{9C7AA508-864B-4EEB-B07D-DE4496359F5E}"/>
                  </a:ext>
                </a:extLst>
              </p:cNvPr>
              <p:cNvSpPr/>
              <p:nvPr/>
            </p:nvSpPr>
            <p:spPr>
              <a:xfrm>
                <a:off x="1955989" y="1866499"/>
                <a:ext cx="134100" cy="134100"/>
              </a:xfrm>
              <a:prstGeom prst="ellipse">
                <a:avLst/>
              </a:prstGeom>
              <a:solidFill>
                <a:schemeClr val="bg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dirty="0">
                    <a:solidFill>
                      <a:schemeClr val="dk1"/>
                    </a:solidFill>
                    <a:latin typeface="Nunito Sans"/>
                    <a:ea typeface="Nunito Sans"/>
                    <a:cs typeface="Nunito Sans"/>
                    <a:sym typeface="Nunito Sans"/>
                  </a:rPr>
                  <a:t>2</a:t>
                </a:r>
                <a:endParaRPr sz="600" b="1" dirty="0">
                  <a:solidFill>
                    <a:schemeClr val="dk1"/>
                  </a:solidFill>
                  <a:latin typeface="Nunito Sans"/>
                  <a:ea typeface="Nunito Sans"/>
                  <a:cs typeface="Nunito Sans"/>
                  <a:sym typeface="Nunito Sans"/>
                </a:endParaRPr>
              </a:p>
            </p:txBody>
          </p:sp>
        </p:grpSp>
      </p:grpSp>
      <p:grpSp>
        <p:nvGrpSpPr>
          <p:cNvPr id="114" name="Group 113">
            <a:extLst>
              <a:ext uri="{FF2B5EF4-FFF2-40B4-BE49-F238E27FC236}">
                <a16:creationId xmlns:a16="http://schemas.microsoft.com/office/drawing/2014/main" id="{EBC3B597-9E3A-4A0E-9428-CFA6135C4380}"/>
              </a:ext>
            </a:extLst>
          </p:cNvPr>
          <p:cNvGrpSpPr/>
          <p:nvPr/>
        </p:nvGrpSpPr>
        <p:grpSpPr>
          <a:xfrm>
            <a:off x="-26837" y="1740706"/>
            <a:ext cx="3808950" cy="1149377"/>
            <a:chOff x="-209717" y="1882946"/>
            <a:chExt cx="3808950" cy="1149377"/>
          </a:xfrm>
        </p:grpSpPr>
        <p:grpSp>
          <p:nvGrpSpPr>
            <p:cNvPr id="57" name="Google Shape;85;p14">
              <a:extLst>
                <a:ext uri="{FF2B5EF4-FFF2-40B4-BE49-F238E27FC236}">
                  <a16:creationId xmlns:a16="http://schemas.microsoft.com/office/drawing/2014/main" id="{797521B9-EFF2-412A-960C-ACF9658C2B82}"/>
                </a:ext>
              </a:extLst>
            </p:cNvPr>
            <p:cNvGrpSpPr/>
            <p:nvPr/>
          </p:nvGrpSpPr>
          <p:grpSpPr>
            <a:xfrm>
              <a:off x="-209717" y="1882946"/>
              <a:ext cx="3808950" cy="1149377"/>
              <a:chOff x="3977400" y="946003"/>
              <a:chExt cx="4094300" cy="1300356"/>
            </a:xfrm>
          </p:grpSpPr>
          <p:grpSp>
            <p:nvGrpSpPr>
              <p:cNvPr id="58" name="Google Shape;86;p14">
                <a:extLst>
                  <a:ext uri="{FF2B5EF4-FFF2-40B4-BE49-F238E27FC236}">
                    <a16:creationId xmlns:a16="http://schemas.microsoft.com/office/drawing/2014/main" id="{F7C27B18-4886-4771-988B-947726A9193C}"/>
                  </a:ext>
                </a:extLst>
              </p:cNvPr>
              <p:cNvGrpSpPr/>
              <p:nvPr/>
            </p:nvGrpSpPr>
            <p:grpSpPr>
              <a:xfrm>
                <a:off x="4732925" y="1140987"/>
                <a:ext cx="529800" cy="1105372"/>
                <a:chOff x="4318975" y="1083450"/>
                <a:chExt cx="529800" cy="654531"/>
              </a:xfrm>
            </p:grpSpPr>
            <p:sp>
              <p:nvSpPr>
                <p:cNvPr id="62" name="Google Shape;87;p14">
                  <a:extLst>
                    <a:ext uri="{FF2B5EF4-FFF2-40B4-BE49-F238E27FC236}">
                      <a16:creationId xmlns:a16="http://schemas.microsoft.com/office/drawing/2014/main" id="{6D87D831-7C0D-42A8-92C3-CDBCD07325FB}"/>
                    </a:ext>
                  </a:extLst>
                </p:cNvPr>
                <p:cNvSpPr/>
                <p:nvPr/>
              </p:nvSpPr>
              <p:spPr>
                <a:xfrm>
                  <a:off x="4517125" y="1086100"/>
                  <a:ext cx="133500" cy="651881"/>
                </a:xfrm>
                <a:prstGeom prst="rect">
                  <a:avLst/>
                </a:prstGeom>
                <a:solidFill>
                  <a:srgbClr val="00A4F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FFFFFF"/>
                    </a:solidFill>
                    <a:effectLst/>
                    <a:uLnTx/>
                    <a:uFillTx/>
                    <a:latin typeface="Arial"/>
                    <a:ea typeface="+mn-ea"/>
                    <a:cs typeface="Arial"/>
                    <a:sym typeface="Arial"/>
                  </a:endParaRPr>
                </a:p>
              </p:txBody>
            </p:sp>
            <p:cxnSp>
              <p:nvCxnSpPr>
                <p:cNvPr id="63" name="Google Shape;88;p14">
                  <a:extLst>
                    <a:ext uri="{FF2B5EF4-FFF2-40B4-BE49-F238E27FC236}">
                      <a16:creationId xmlns:a16="http://schemas.microsoft.com/office/drawing/2014/main" id="{C0BF2340-C881-4AD2-B780-09859B888BD9}"/>
                    </a:ext>
                  </a:extLst>
                </p:cNvPr>
                <p:cNvCxnSpPr/>
                <p:nvPr/>
              </p:nvCxnSpPr>
              <p:spPr>
                <a:xfrm rot="10800000">
                  <a:off x="4318975" y="1083450"/>
                  <a:ext cx="529800" cy="0"/>
                </a:xfrm>
                <a:prstGeom prst="straightConnector1">
                  <a:avLst/>
                </a:prstGeom>
                <a:noFill/>
                <a:ln w="9525" cap="flat" cmpd="sng">
                  <a:solidFill>
                    <a:srgbClr val="00A4F6"/>
                  </a:solidFill>
                  <a:prstDash val="solid"/>
                  <a:round/>
                  <a:headEnd type="none" w="sm" len="sm"/>
                  <a:tailEnd type="none" w="sm" len="sm"/>
                </a:ln>
              </p:spPr>
            </p:cxnSp>
          </p:grpSp>
          <p:sp>
            <p:nvSpPr>
              <p:cNvPr id="59" name="Google Shape;89;p14">
                <a:extLst>
                  <a:ext uri="{FF2B5EF4-FFF2-40B4-BE49-F238E27FC236}">
                    <a16:creationId xmlns:a16="http://schemas.microsoft.com/office/drawing/2014/main" id="{4F5A1F59-6CA4-4008-A93F-8F73166B5E27}"/>
                  </a:ext>
                </a:extLst>
              </p:cNvPr>
              <p:cNvSpPr txBox="1"/>
              <p:nvPr/>
            </p:nvSpPr>
            <p:spPr>
              <a:xfrm>
                <a:off x="5343500" y="946003"/>
                <a:ext cx="2728200" cy="276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r>
                  <a:rPr kumimoji="0" lang="en" sz="1467" b="1" i="0" u="none" strike="noStrike" kern="0" cap="none" spc="0" normalizeH="0" baseline="0" noProof="0" dirty="0">
                    <a:ln>
                      <a:noFill/>
                    </a:ln>
                    <a:solidFill>
                      <a:srgbClr val="FFFFFF"/>
                    </a:solidFill>
                    <a:effectLst/>
                    <a:uLnTx/>
                    <a:uFillTx/>
                    <a:latin typeface="Roboto"/>
                    <a:ea typeface="Roboto"/>
                    <a:cs typeface="Roboto"/>
                    <a:sym typeface="Roboto"/>
                  </a:rPr>
                  <a:t>DataBase</a:t>
                </a:r>
                <a:endParaRPr kumimoji="0" sz="1467" b="1"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60" name="Google Shape;90;p14">
                <a:extLst>
                  <a:ext uri="{FF2B5EF4-FFF2-40B4-BE49-F238E27FC236}">
                    <a16:creationId xmlns:a16="http://schemas.microsoft.com/office/drawing/2014/main" id="{786B5A03-4EDD-4D1F-8B27-542CF72D8FC5}"/>
                  </a:ext>
                </a:extLst>
              </p:cNvPr>
              <p:cNvSpPr txBox="1"/>
              <p:nvPr/>
            </p:nvSpPr>
            <p:spPr>
              <a:xfrm>
                <a:off x="5343382" y="1186924"/>
                <a:ext cx="2728200" cy="941076"/>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15000"/>
                  </a:lnSpc>
                  <a:spcBef>
                    <a:spcPts val="0"/>
                  </a:spcBef>
                  <a:spcAft>
                    <a:spcPts val="2133"/>
                  </a:spcAft>
                  <a:buClr>
                    <a:srgbClr val="000000"/>
                  </a:buClr>
                  <a:buSzTx/>
                  <a:buFontTx/>
                  <a:buNone/>
                  <a:tabLst/>
                  <a:defRPr/>
                </a:pPr>
                <a:r>
                  <a:rPr kumimoji="0" lang="en-US" sz="2200" b="1" i="0" u="none" strike="noStrike" kern="0" cap="none" spc="0" normalizeH="0" baseline="0" noProof="0" dirty="0">
                    <a:ln>
                      <a:noFill/>
                    </a:ln>
                    <a:solidFill>
                      <a:srgbClr val="00A4F6"/>
                    </a:solidFill>
                    <a:effectLst/>
                    <a:uLnTx/>
                    <a:uFillTx/>
                    <a:latin typeface="MS PGothic" panose="020B0600070205080204" pitchFamily="34" charset="-128"/>
                    <a:ea typeface="MS PGothic" panose="020B0600070205080204" pitchFamily="34" charset="-128"/>
                    <a:cs typeface="Roboto"/>
                    <a:sym typeface="Roboto"/>
                  </a:rPr>
                  <a:t>GUI</a:t>
                </a:r>
                <a:endParaRPr kumimoji="0" sz="2200" b="1" i="0" u="none" strike="noStrike" kern="0" cap="none" spc="0" normalizeH="0" baseline="0" noProof="0" dirty="0">
                  <a:ln>
                    <a:noFill/>
                  </a:ln>
                  <a:solidFill>
                    <a:srgbClr val="00A4F6"/>
                  </a:solidFill>
                  <a:effectLst/>
                  <a:uLnTx/>
                  <a:uFillTx/>
                  <a:latin typeface="MS PGothic" panose="020B0600070205080204" pitchFamily="34" charset="-128"/>
                  <a:ea typeface="MS PGothic" panose="020B0600070205080204" pitchFamily="34" charset="-128"/>
                  <a:cs typeface="Roboto"/>
                  <a:sym typeface="Roboto"/>
                </a:endParaRPr>
              </a:p>
            </p:txBody>
          </p:sp>
          <p:sp>
            <p:nvSpPr>
              <p:cNvPr id="61" name="Google Shape;91;p14">
                <a:extLst>
                  <a:ext uri="{FF2B5EF4-FFF2-40B4-BE49-F238E27FC236}">
                    <a16:creationId xmlns:a16="http://schemas.microsoft.com/office/drawing/2014/main" id="{34C60423-FA08-467E-8E79-E9AA63857B4F}"/>
                  </a:ext>
                </a:extLst>
              </p:cNvPr>
              <p:cNvSpPr txBox="1"/>
              <p:nvPr/>
            </p:nvSpPr>
            <p:spPr>
              <a:xfrm>
                <a:off x="3977400" y="973693"/>
                <a:ext cx="758400" cy="346800"/>
              </a:xfrm>
              <a:prstGeom prst="rect">
                <a:avLst/>
              </a:prstGeom>
              <a:noFill/>
              <a:ln>
                <a:noFill/>
              </a:ln>
            </p:spPr>
            <p:txBody>
              <a:bodyPr spcFirstLastPara="1" wrap="square" lIns="121900" tIns="121900" rIns="121900" bIns="121900" anchor="t" anchorCtr="0">
                <a:noAutofit/>
              </a:bodyPr>
              <a:lstStyle/>
              <a:p>
                <a:pPr marL="0" marR="0" lvl="0" indent="0" algn="r" defTabSz="1219170" rtl="0" eaLnBrk="1" fontAlgn="auto" latinLnBrk="0" hangingPunct="1">
                  <a:lnSpc>
                    <a:spcPct val="115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rPr>
                  <a:t>3</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nvGrpSpPr>
            <p:cNvPr id="71" name="Google Shape;409;p39">
              <a:extLst>
                <a:ext uri="{FF2B5EF4-FFF2-40B4-BE49-F238E27FC236}">
                  <a16:creationId xmlns:a16="http://schemas.microsoft.com/office/drawing/2014/main" id="{E8AA688E-8245-4B71-BAFB-AFBBFE73D10C}"/>
                </a:ext>
              </a:extLst>
            </p:cNvPr>
            <p:cNvGrpSpPr/>
            <p:nvPr/>
          </p:nvGrpSpPr>
          <p:grpSpPr>
            <a:xfrm>
              <a:off x="74349" y="2214003"/>
              <a:ext cx="473400" cy="473400"/>
              <a:chOff x="1786339" y="1703401"/>
              <a:chExt cx="473400" cy="473400"/>
            </a:xfrm>
            <a:solidFill>
              <a:srgbClr val="3B3838"/>
            </a:solidFill>
          </p:grpSpPr>
          <p:sp>
            <p:nvSpPr>
              <p:cNvPr id="72" name="Google Shape;410;p39">
                <a:extLst>
                  <a:ext uri="{FF2B5EF4-FFF2-40B4-BE49-F238E27FC236}">
                    <a16:creationId xmlns:a16="http://schemas.microsoft.com/office/drawing/2014/main" id="{ACD1C729-4ECA-49EF-9425-10BE23C36691}"/>
                  </a:ext>
                </a:extLst>
              </p:cNvPr>
              <p:cNvSpPr/>
              <p:nvPr/>
            </p:nvSpPr>
            <p:spPr>
              <a:xfrm rot="8100000">
                <a:off x="1855667" y="1772729"/>
                <a:ext cx="334744" cy="334744"/>
              </a:xfrm>
              <a:prstGeom prst="teardrop">
                <a:avLst>
                  <a:gd name="adj" fmla="val 100000"/>
                </a:avLst>
              </a:prstGeom>
              <a:solidFill>
                <a:srgbClr val="00A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73" name="Google Shape;411;p39">
                <a:extLst>
                  <a:ext uri="{FF2B5EF4-FFF2-40B4-BE49-F238E27FC236}">
                    <a16:creationId xmlns:a16="http://schemas.microsoft.com/office/drawing/2014/main" id="{DD5E474B-3F87-4101-B429-E892DD2D86A6}"/>
                  </a:ext>
                </a:extLst>
              </p:cNvPr>
              <p:cNvSpPr/>
              <p:nvPr/>
            </p:nvSpPr>
            <p:spPr>
              <a:xfrm>
                <a:off x="1955989" y="1866499"/>
                <a:ext cx="134100" cy="134100"/>
              </a:xfrm>
              <a:prstGeom prst="ellipse">
                <a:avLst/>
              </a:prstGeom>
              <a:solidFill>
                <a:schemeClr val="bg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b="1" dirty="0">
                    <a:solidFill>
                      <a:schemeClr val="dk1"/>
                    </a:solidFill>
                    <a:latin typeface="Nunito Sans"/>
                    <a:ea typeface="Nunito Sans"/>
                    <a:cs typeface="Nunito Sans"/>
                    <a:sym typeface="Nunito Sans"/>
                  </a:rPr>
                  <a:t>3</a:t>
                </a:r>
                <a:endParaRPr sz="600" b="1" dirty="0">
                  <a:solidFill>
                    <a:schemeClr val="dk1"/>
                  </a:solidFill>
                  <a:latin typeface="Nunito Sans"/>
                  <a:ea typeface="Nunito Sans"/>
                  <a:cs typeface="Nunito Sans"/>
                  <a:sym typeface="Nunito Sans"/>
                </a:endParaRPr>
              </a:p>
            </p:txBody>
          </p:sp>
        </p:grpSp>
      </p:grpSp>
      <p:grpSp>
        <p:nvGrpSpPr>
          <p:cNvPr id="115" name="Group 114">
            <a:extLst>
              <a:ext uri="{FF2B5EF4-FFF2-40B4-BE49-F238E27FC236}">
                <a16:creationId xmlns:a16="http://schemas.microsoft.com/office/drawing/2014/main" id="{0FA41274-6F5D-48D9-94A2-639CB5CACD36}"/>
              </a:ext>
            </a:extLst>
          </p:cNvPr>
          <p:cNvGrpSpPr/>
          <p:nvPr/>
        </p:nvGrpSpPr>
        <p:grpSpPr>
          <a:xfrm>
            <a:off x="-26837" y="952797"/>
            <a:ext cx="3970784" cy="986011"/>
            <a:chOff x="-209717" y="1095037"/>
            <a:chExt cx="3970784" cy="986011"/>
          </a:xfrm>
        </p:grpSpPr>
        <p:grpSp>
          <p:nvGrpSpPr>
            <p:cNvPr id="50" name="Google Shape;78;p14">
              <a:extLst>
                <a:ext uri="{FF2B5EF4-FFF2-40B4-BE49-F238E27FC236}">
                  <a16:creationId xmlns:a16="http://schemas.microsoft.com/office/drawing/2014/main" id="{406914BC-FD55-465A-A886-4FD9FEBF088E}"/>
                </a:ext>
              </a:extLst>
            </p:cNvPr>
            <p:cNvGrpSpPr/>
            <p:nvPr/>
          </p:nvGrpSpPr>
          <p:grpSpPr>
            <a:xfrm>
              <a:off x="-209717" y="1095037"/>
              <a:ext cx="3970784" cy="986011"/>
              <a:chOff x="3977400" y="946003"/>
              <a:chExt cx="4268258" cy="1115530"/>
            </a:xfrm>
          </p:grpSpPr>
          <p:sp>
            <p:nvSpPr>
              <p:cNvPr id="55" name="Google Shape;80;p14">
                <a:extLst>
                  <a:ext uri="{FF2B5EF4-FFF2-40B4-BE49-F238E27FC236}">
                    <a16:creationId xmlns:a16="http://schemas.microsoft.com/office/drawing/2014/main" id="{8D7AD70E-37C1-43D7-84F3-C96566A42C2C}"/>
                  </a:ext>
                </a:extLst>
              </p:cNvPr>
              <p:cNvSpPr/>
              <p:nvPr/>
            </p:nvSpPr>
            <p:spPr>
              <a:xfrm>
                <a:off x="4931813" y="1102392"/>
                <a:ext cx="131347" cy="925119"/>
              </a:xfrm>
              <a:prstGeom prst="rect">
                <a:avLst/>
              </a:prstGeom>
              <a:solidFill>
                <a:srgbClr val="3886C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52" name="Google Shape;82;p14">
                <a:extLst>
                  <a:ext uri="{FF2B5EF4-FFF2-40B4-BE49-F238E27FC236}">
                    <a16:creationId xmlns:a16="http://schemas.microsoft.com/office/drawing/2014/main" id="{329ACEAB-DD4A-4840-B5BA-7821197B1D2F}"/>
                  </a:ext>
                </a:extLst>
              </p:cNvPr>
              <p:cNvSpPr txBox="1"/>
              <p:nvPr/>
            </p:nvSpPr>
            <p:spPr>
              <a:xfrm>
                <a:off x="5343500" y="946003"/>
                <a:ext cx="2728200" cy="276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r>
                  <a:rPr kumimoji="0" lang="en" sz="1467" b="1" i="0" u="none" strike="noStrike" kern="0" cap="none" spc="0" normalizeH="0" baseline="0" noProof="0" dirty="0">
                    <a:ln>
                      <a:noFill/>
                    </a:ln>
                    <a:solidFill>
                      <a:srgbClr val="FFFFFF"/>
                    </a:solidFill>
                    <a:effectLst/>
                    <a:uLnTx/>
                    <a:uFillTx/>
                    <a:latin typeface="Roboto"/>
                    <a:ea typeface="Roboto"/>
                    <a:cs typeface="Roboto"/>
                    <a:sym typeface="Roboto"/>
                  </a:rPr>
                  <a:t>GUI And Display</a:t>
                </a:r>
                <a:endParaRPr kumimoji="0" sz="1467" b="1"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53" name="Google Shape;83;p14">
                <a:extLst>
                  <a:ext uri="{FF2B5EF4-FFF2-40B4-BE49-F238E27FC236}">
                    <a16:creationId xmlns:a16="http://schemas.microsoft.com/office/drawing/2014/main" id="{5A327F31-F4A8-4159-8952-0C53FA656B89}"/>
                  </a:ext>
                </a:extLst>
              </p:cNvPr>
              <p:cNvSpPr txBox="1"/>
              <p:nvPr/>
            </p:nvSpPr>
            <p:spPr>
              <a:xfrm>
                <a:off x="5289487" y="1256271"/>
                <a:ext cx="2956171" cy="805262"/>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15000"/>
                  </a:lnSpc>
                  <a:spcBef>
                    <a:spcPts val="0"/>
                  </a:spcBef>
                  <a:spcAft>
                    <a:spcPts val="2133"/>
                  </a:spcAft>
                  <a:buClr>
                    <a:srgbClr val="000000"/>
                  </a:buClr>
                  <a:buSzTx/>
                  <a:buFontTx/>
                  <a:buNone/>
                  <a:tabLst/>
                  <a:defRPr/>
                </a:pPr>
                <a:r>
                  <a:rPr lang="en-US" sz="2200" b="1" kern="0" dirty="0">
                    <a:solidFill>
                      <a:srgbClr val="2E75B6"/>
                    </a:solidFill>
                    <a:latin typeface="MS PGothic" panose="020B0600070205080204" pitchFamily="34" charset="-128"/>
                    <a:ea typeface="MS PGothic" panose="020B0600070205080204" pitchFamily="34" charset="-128"/>
                    <a:cs typeface="Roboto"/>
                    <a:sym typeface="Roboto"/>
                  </a:rPr>
                  <a:t>Ensemble All Codes</a:t>
                </a:r>
                <a:r>
                  <a:rPr lang="ar-EG" sz="2200" b="1" kern="0" dirty="0">
                    <a:solidFill>
                      <a:srgbClr val="2E75B6"/>
                    </a:solidFill>
                    <a:latin typeface="MS PGothic" panose="020B0600070205080204" pitchFamily="34" charset="-128"/>
                    <a:ea typeface="MS PGothic" panose="020B0600070205080204" pitchFamily="34" charset="-128"/>
                    <a:cs typeface="Roboto"/>
                    <a:sym typeface="Roboto"/>
                  </a:rPr>
                  <a:t> </a:t>
                </a:r>
                <a:endParaRPr kumimoji="0" sz="2200" b="1" i="0" u="none" strike="noStrike" kern="0" cap="none" spc="0" normalizeH="0" baseline="0" noProof="0" dirty="0">
                  <a:ln>
                    <a:noFill/>
                  </a:ln>
                  <a:solidFill>
                    <a:srgbClr val="2E75B6"/>
                  </a:solidFill>
                  <a:effectLst/>
                  <a:uLnTx/>
                  <a:uFillTx/>
                  <a:latin typeface="MS PGothic" panose="020B0600070205080204" pitchFamily="34" charset="-128"/>
                  <a:ea typeface="MS PGothic" panose="020B0600070205080204" pitchFamily="34" charset="-128"/>
                  <a:cs typeface="Roboto"/>
                  <a:sym typeface="Roboto"/>
                </a:endParaRPr>
              </a:p>
            </p:txBody>
          </p:sp>
          <p:sp>
            <p:nvSpPr>
              <p:cNvPr id="54" name="Google Shape;84;p14">
                <a:extLst>
                  <a:ext uri="{FF2B5EF4-FFF2-40B4-BE49-F238E27FC236}">
                    <a16:creationId xmlns:a16="http://schemas.microsoft.com/office/drawing/2014/main" id="{16ED4BBD-8FDA-4139-B13A-EA1C17FF7EE5}"/>
                  </a:ext>
                </a:extLst>
              </p:cNvPr>
              <p:cNvSpPr txBox="1"/>
              <p:nvPr/>
            </p:nvSpPr>
            <p:spPr>
              <a:xfrm>
                <a:off x="3977400" y="973693"/>
                <a:ext cx="758400" cy="346800"/>
              </a:xfrm>
              <a:prstGeom prst="rect">
                <a:avLst/>
              </a:prstGeom>
              <a:noFill/>
              <a:ln>
                <a:noFill/>
              </a:ln>
            </p:spPr>
            <p:txBody>
              <a:bodyPr spcFirstLastPara="1" wrap="square" lIns="121900" tIns="121900" rIns="121900" bIns="121900" anchor="t" anchorCtr="0">
                <a:noAutofit/>
              </a:bodyPr>
              <a:lstStyle/>
              <a:p>
                <a:pPr marL="0" marR="0" lvl="0" indent="0" algn="r" defTabSz="1219170" rtl="0" eaLnBrk="1" fontAlgn="auto" latinLnBrk="0" hangingPunct="1">
                  <a:lnSpc>
                    <a:spcPct val="115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rPr>
                  <a:t>4</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nvGrpSpPr>
            <p:cNvPr id="74" name="Google Shape;409;p39">
              <a:extLst>
                <a:ext uri="{FF2B5EF4-FFF2-40B4-BE49-F238E27FC236}">
                  <a16:creationId xmlns:a16="http://schemas.microsoft.com/office/drawing/2014/main" id="{3821A2E0-4082-4A44-86DA-21CAC9B151F9}"/>
                </a:ext>
              </a:extLst>
            </p:cNvPr>
            <p:cNvGrpSpPr/>
            <p:nvPr/>
          </p:nvGrpSpPr>
          <p:grpSpPr>
            <a:xfrm>
              <a:off x="94828" y="1393145"/>
              <a:ext cx="473400" cy="473400"/>
              <a:chOff x="1786339" y="1703401"/>
              <a:chExt cx="473400" cy="473400"/>
            </a:xfrm>
            <a:solidFill>
              <a:srgbClr val="2E75B6"/>
            </a:solidFill>
          </p:grpSpPr>
          <p:sp>
            <p:nvSpPr>
              <p:cNvPr id="75" name="Google Shape;410;p39">
                <a:extLst>
                  <a:ext uri="{FF2B5EF4-FFF2-40B4-BE49-F238E27FC236}">
                    <a16:creationId xmlns:a16="http://schemas.microsoft.com/office/drawing/2014/main" id="{532B76D5-B3AD-4C03-93B0-FF347313E58A}"/>
                  </a:ext>
                </a:extLst>
              </p:cNvPr>
              <p:cNvSpPr/>
              <p:nvPr/>
            </p:nvSpPr>
            <p:spPr>
              <a:xfrm rot="8100000">
                <a:off x="1855667" y="1772729"/>
                <a:ext cx="334744" cy="334744"/>
              </a:xfrm>
              <a:prstGeom prst="teardrop">
                <a:avLst>
                  <a:gd name="adj" fmla="val 10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76" name="Google Shape;411;p39">
                <a:extLst>
                  <a:ext uri="{FF2B5EF4-FFF2-40B4-BE49-F238E27FC236}">
                    <a16:creationId xmlns:a16="http://schemas.microsoft.com/office/drawing/2014/main" id="{6E830EAE-6C87-48DC-A979-7F8B25C2FE1E}"/>
                  </a:ext>
                </a:extLst>
              </p:cNvPr>
              <p:cNvSpPr/>
              <p:nvPr/>
            </p:nvSpPr>
            <p:spPr>
              <a:xfrm>
                <a:off x="1955989" y="1866499"/>
                <a:ext cx="134100" cy="134100"/>
              </a:xfrm>
              <a:prstGeom prst="ellipse">
                <a:avLst/>
              </a:prstGeom>
              <a:solidFill>
                <a:schemeClr val="bg1"/>
              </a:solidFill>
              <a:ln>
                <a:noFill/>
              </a:ln>
            </p:spPr>
            <p:txBody>
              <a:bodyPr spcFirstLastPara="1" wrap="square" lIns="0" tIns="0" rIns="0" bIns="0" anchor="ctr" anchorCtr="0">
                <a:noAutofit/>
              </a:bodyPr>
              <a:lstStyle/>
              <a:p>
                <a:pPr marL="0" lvl="0" indent="0" rtl="0">
                  <a:spcBef>
                    <a:spcPts val="0"/>
                  </a:spcBef>
                  <a:spcAft>
                    <a:spcPts val="0"/>
                  </a:spcAft>
                  <a:buNone/>
                </a:pPr>
                <a:r>
                  <a:rPr lang="en" sz="600" dirty="0">
                    <a:solidFill>
                      <a:schemeClr val="dk1"/>
                    </a:solidFill>
                    <a:latin typeface="Nunito Sans"/>
                    <a:ea typeface="Nunito Sans"/>
                    <a:cs typeface="Nunito Sans"/>
                    <a:sym typeface="Nunito Sans"/>
                  </a:rPr>
                  <a:t> </a:t>
                </a:r>
                <a:r>
                  <a:rPr lang="en" sz="600" b="1" dirty="0">
                    <a:solidFill>
                      <a:schemeClr val="dk1"/>
                    </a:solidFill>
                    <a:latin typeface="Nunito Sans"/>
                    <a:ea typeface="Nunito Sans"/>
                    <a:cs typeface="Nunito Sans"/>
                    <a:sym typeface="Nunito Sans"/>
                  </a:rPr>
                  <a:t>4</a:t>
                </a:r>
                <a:endParaRPr sz="600" b="1" dirty="0">
                  <a:solidFill>
                    <a:schemeClr val="dk1"/>
                  </a:solidFill>
                  <a:latin typeface="Nunito Sans"/>
                  <a:ea typeface="Nunito Sans"/>
                  <a:cs typeface="Nunito Sans"/>
                  <a:sym typeface="Nunito Sans"/>
                </a:endParaRPr>
              </a:p>
            </p:txBody>
          </p:sp>
        </p:grpSp>
      </p:grpSp>
      <p:sp>
        <p:nvSpPr>
          <p:cNvPr id="120" name="Title 2">
            <a:extLst>
              <a:ext uri="{FF2B5EF4-FFF2-40B4-BE49-F238E27FC236}">
                <a16:creationId xmlns:a16="http://schemas.microsoft.com/office/drawing/2014/main" id="{BA890AC1-349E-4004-BA3E-2577D2F9040F}"/>
              </a:ext>
            </a:extLst>
          </p:cNvPr>
          <p:cNvSpPr>
            <a:spLocks noGrp="1"/>
          </p:cNvSpPr>
          <p:nvPr>
            <p:ph type="title"/>
          </p:nvPr>
        </p:nvSpPr>
        <p:spPr>
          <a:xfrm>
            <a:off x="1509068" y="28084"/>
            <a:ext cx="5430064" cy="877329"/>
          </a:xfrm>
        </p:spPr>
        <p:txBody>
          <a:bodyPr/>
          <a:lstStyle/>
          <a:p>
            <a:pPr>
              <a:lnSpc>
                <a:spcPct val="150000"/>
              </a:lnSpc>
            </a:pPr>
            <a:r>
              <a:rPr lang="en-US" sz="3200" dirty="0">
                <a:latin typeface="Hadassah Friedlaender" panose="02020603050405020304" pitchFamily="18" charset="-79"/>
                <a:cs typeface="Hadassah Friedlaender" panose="02020603050405020304" pitchFamily="18" charset="-79"/>
              </a:rPr>
              <a:t>Projects Stages</a:t>
            </a:r>
          </a:p>
        </p:txBody>
      </p:sp>
      <p:sp>
        <p:nvSpPr>
          <p:cNvPr id="56" name="Slide Number Placeholder 1">
            <a:extLst>
              <a:ext uri="{FF2B5EF4-FFF2-40B4-BE49-F238E27FC236}">
                <a16:creationId xmlns:a16="http://schemas.microsoft.com/office/drawing/2014/main" id="{B93E5764-D439-47AD-B694-B67BDE72E757}"/>
              </a:ext>
            </a:extLst>
          </p:cNvPr>
          <p:cNvSpPr txBox="1">
            <a:spLocks/>
          </p:cNvSpPr>
          <p:nvPr/>
        </p:nvSpPr>
        <p:spPr>
          <a:xfrm>
            <a:off x="8711609" y="4762500"/>
            <a:ext cx="432391" cy="381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1100" smtClean="0"/>
              <a:pPr algn="ctr"/>
              <a:t>6</a:t>
            </a:fld>
            <a:endParaRPr lang="en" dirty="0"/>
          </a:p>
        </p:txBody>
      </p:sp>
    </p:spTree>
    <p:extLst>
      <p:ext uri="{BB962C8B-B14F-4D97-AF65-F5344CB8AC3E}">
        <p14:creationId xmlns:p14="http://schemas.microsoft.com/office/powerpoint/2010/main" val="910112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4"/>
        <p:cNvGrpSpPr/>
        <p:nvPr/>
      </p:nvGrpSpPr>
      <p:grpSpPr>
        <a:xfrm>
          <a:off x="0" y="0"/>
          <a:ext cx="0" cy="0"/>
          <a:chOff x="0" y="0"/>
          <a:chExt cx="0" cy="0"/>
        </a:xfrm>
      </p:grpSpPr>
      <p:sp>
        <p:nvSpPr>
          <p:cNvPr id="3" name="Title 2">
            <a:extLst>
              <a:ext uri="{FF2B5EF4-FFF2-40B4-BE49-F238E27FC236}">
                <a16:creationId xmlns:a16="http://schemas.microsoft.com/office/drawing/2014/main" id="{8B5FFFC2-09D7-4642-A836-3DFE99AEAB5E}"/>
              </a:ext>
            </a:extLst>
          </p:cNvPr>
          <p:cNvSpPr>
            <a:spLocks noGrp="1"/>
          </p:cNvSpPr>
          <p:nvPr>
            <p:ph type="title" idx="4294967295"/>
          </p:nvPr>
        </p:nvSpPr>
        <p:spPr>
          <a:xfrm>
            <a:off x="1511615" y="61012"/>
            <a:ext cx="7068371" cy="877329"/>
          </a:xfrm>
        </p:spPr>
        <p:txBody>
          <a:bodyPr/>
          <a:lstStyle/>
          <a:p>
            <a:pPr>
              <a:lnSpc>
                <a:spcPct val="150000"/>
              </a:lnSpc>
            </a:pPr>
            <a:r>
              <a:rPr lang="en-US" sz="3200" dirty="0">
                <a:latin typeface="Hadassah Friedlaender" panose="02020603050405020304" pitchFamily="18" charset="-79"/>
                <a:cs typeface="Hadassah Friedlaender" panose="02020603050405020304" pitchFamily="18" charset="-79"/>
              </a:rPr>
              <a:t>Tools Used To Built Our Model</a:t>
            </a:r>
          </a:p>
        </p:txBody>
      </p:sp>
      <p:pic>
        <p:nvPicPr>
          <p:cNvPr id="5" name="Picture 4" descr="Icon&#10;&#10;Description automatically generated">
            <a:extLst>
              <a:ext uri="{FF2B5EF4-FFF2-40B4-BE49-F238E27FC236}">
                <a16:creationId xmlns:a16="http://schemas.microsoft.com/office/drawing/2014/main" id="{8BC944CA-F7B9-43F7-82C8-F7F04C3CCF35}"/>
              </a:ext>
            </a:extLst>
          </p:cNvPr>
          <p:cNvPicPr>
            <a:picLocks noChangeAspect="1"/>
          </p:cNvPicPr>
          <p:nvPr/>
        </p:nvPicPr>
        <p:blipFill>
          <a:blip r:embed="rId3"/>
          <a:stretch>
            <a:fillRect/>
          </a:stretch>
        </p:blipFill>
        <p:spPr>
          <a:xfrm>
            <a:off x="7446822" y="1514285"/>
            <a:ext cx="1463040" cy="1404519"/>
          </a:xfrm>
          <a:prstGeom prst="rect">
            <a:avLst/>
          </a:prstGeom>
        </p:spPr>
      </p:pic>
      <p:grpSp>
        <p:nvGrpSpPr>
          <p:cNvPr id="19" name="Group 18">
            <a:extLst>
              <a:ext uri="{FF2B5EF4-FFF2-40B4-BE49-F238E27FC236}">
                <a16:creationId xmlns:a16="http://schemas.microsoft.com/office/drawing/2014/main" id="{04BE95FF-E6D5-42EE-94B2-39863A986AD0}"/>
              </a:ext>
            </a:extLst>
          </p:cNvPr>
          <p:cNvGrpSpPr/>
          <p:nvPr/>
        </p:nvGrpSpPr>
        <p:grpSpPr>
          <a:xfrm>
            <a:off x="3382141" y="1378854"/>
            <a:ext cx="3874602" cy="1554480"/>
            <a:chOff x="3365835" y="950745"/>
            <a:chExt cx="3874602" cy="1554480"/>
          </a:xfrm>
        </p:grpSpPr>
        <p:pic>
          <p:nvPicPr>
            <p:cNvPr id="9" name="Picture 8" descr="A yellow cube with a black background&#10;&#10;Description automatically generated with medium confidence">
              <a:extLst>
                <a:ext uri="{FF2B5EF4-FFF2-40B4-BE49-F238E27FC236}">
                  <a16:creationId xmlns:a16="http://schemas.microsoft.com/office/drawing/2014/main" id="{AD74F21B-7E5E-4426-836B-737D260EBBDC}"/>
                </a:ext>
              </a:extLst>
            </p:cNvPr>
            <p:cNvPicPr>
              <a:picLocks noChangeAspect="1"/>
            </p:cNvPicPr>
            <p:nvPr/>
          </p:nvPicPr>
          <p:blipFill>
            <a:blip r:embed="rId4"/>
            <a:stretch>
              <a:fillRect/>
            </a:stretch>
          </p:blipFill>
          <p:spPr>
            <a:xfrm>
              <a:off x="5685957" y="950745"/>
              <a:ext cx="1554480" cy="1554480"/>
            </a:xfrm>
            <a:prstGeom prst="rect">
              <a:avLst/>
            </a:prstGeom>
          </p:spPr>
        </p:pic>
        <p:pic>
          <p:nvPicPr>
            <p:cNvPr id="12294" name="Picture 6" descr="Keras Reviews 2021: Details, Pricing, &amp;amp; Features | G2">
              <a:extLst>
                <a:ext uri="{FF2B5EF4-FFF2-40B4-BE49-F238E27FC236}">
                  <a16:creationId xmlns:a16="http://schemas.microsoft.com/office/drawing/2014/main" id="{B232F322-213B-46B8-88BD-37E4727010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835" y="1311572"/>
              <a:ext cx="2194560" cy="1152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19575E62-FC54-49F3-82A1-6948EEE6F7A6}"/>
              </a:ext>
            </a:extLst>
          </p:cNvPr>
          <p:cNvGrpSpPr/>
          <p:nvPr/>
        </p:nvGrpSpPr>
        <p:grpSpPr>
          <a:xfrm>
            <a:off x="435264" y="3498762"/>
            <a:ext cx="5357373" cy="1258611"/>
            <a:chOff x="328584" y="3209202"/>
            <a:chExt cx="5357373" cy="1258611"/>
          </a:xfrm>
        </p:grpSpPr>
        <p:pic>
          <p:nvPicPr>
            <p:cNvPr id="12290" name="Picture 2">
              <a:extLst>
                <a:ext uri="{FF2B5EF4-FFF2-40B4-BE49-F238E27FC236}">
                  <a16:creationId xmlns:a16="http://schemas.microsoft.com/office/drawing/2014/main" id="{AAC5E588-F93C-4523-8285-DC5EE614BF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2603" y="3369126"/>
              <a:ext cx="2453354" cy="100584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Python Logo Clipart Easy - Pandas Python Logo - Png Download - Full Size  Clipart (#3678882) - PinClipart">
              <a:extLst>
                <a:ext uri="{FF2B5EF4-FFF2-40B4-BE49-F238E27FC236}">
                  <a16:creationId xmlns:a16="http://schemas.microsoft.com/office/drawing/2014/main" id="{3B4B1611-0AEF-4D84-B411-DA748837C0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584" y="3209202"/>
              <a:ext cx="2132647" cy="12586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81754B6-97EA-42D2-9B84-AE705CBEC484}"/>
              </a:ext>
            </a:extLst>
          </p:cNvPr>
          <p:cNvGrpSpPr/>
          <p:nvPr/>
        </p:nvGrpSpPr>
        <p:grpSpPr>
          <a:xfrm>
            <a:off x="5857244" y="3459421"/>
            <a:ext cx="2321098" cy="1348649"/>
            <a:chOff x="5750564" y="3169861"/>
            <a:chExt cx="2321098" cy="1348649"/>
          </a:xfrm>
        </p:grpSpPr>
        <p:pic>
          <p:nvPicPr>
            <p:cNvPr id="12292" name="Picture 4" descr="Installing — Matplotlib 2.2.2 documentation">
              <a:extLst>
                <a:ext uri="{FF2B5EF4-FFF2-40B4-BE49-F238E27FC236}">
                  <a16:creationId xmlns:a16="http://schemas.microsoft.com/office/drawing/2014/main" id="{2D95D089-BF4C-419F-B1D1-5663644881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9015" y="4006989"/>
              <a:ext cx="2132647" cy="511521"/>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seaborn/pytest.ini at master · mwaskom/seaborn · GitHub">
              <a:extLst>
                <a:ext uri="{FF2B5EF4-FFF2-40B4-BE49-F238E27FC236}">
                  <a16:creationId xmlns:a16="http://schemas.microsoft.com/office/drawing/2014/main" id="{FD82F054-5A46-4F72-BDB2-1105D3A1695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687" b="23056"/>
            <a:stretch/>
          </p:blipFill>
          <p:spPr bwMode="auto">
            <a:xfrm>
              <a:off x="5750564" y="3169861"/>
              <a:ext cx="2321098" cy="684013"/>
            </a:xfrm>
            <a:prstGeom prst="rect">
              <a:avLst/>
            </a:prstGeom>
            <a:noFill/>
            <a:extLst>
              <a:ext uri="{909E8E84-426E-40DD-AFC4-6F175D3DCCD1}">
                <a14:hiddenFill xmlns:a14="http://schemas.microsoft.com/office/drawing/2010/main">
                  <a:solidFill>
                    <a:srgbClr val="FFFFFF"/>
                  </a:solidFill>
                </a14:hiddenFill>
              </a:ext>
            </a:extLst>
          </p:spPr>
        </p:pic>
      </p:grpSp>
      <p:pic>
        <p:nvPicPr>
          <p:cNvPr id="12308" name="Picture 20" descr="scikit-learn - Wikipedia">
            <a:extLst>
              <a:ext uri="{FF2B5EF4-FFF2-40B4-BE49-F238E27FC236}">
                <a16:creationId xmlns:a16="http://schemas.microsoft.com/office/drawing/2014/main" id="{52792A26-B926-4B28-961D-B0055C2DAE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257" y="1514285"/>
            <a:ext cx="2286000" cy="1230711"/>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109;p22">
            <a:extLst>
              <a:ext uri="{FF2B5EF4-FFF2-40B4-BE49-F238E27FC236}">
                <a16:creationId xmlns:a16="http://schemas.microsoft.com/office/drawing/2014/main" id="{BD52A3C7-89C5-4216-8CE1-0C2F81B51630}"/>
              </a:ext>
            </a:extLst>
          </p:cNvPr>
          <p:cNvSpPr/>
          <p:nvPr/>
        </p:nvSpPr>
        <p:spPr>
          <a:xfrm>
            <a:off x="471809" y="219667"/>
            <a:ext cx="923104" cy="87732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11;p22">
            <a:extLst>
              <a:ext uri="{FF2B5EF4-FFF2-40B4-BE49-F238E27FC236}">
                <a16:creationId xmlns:a16="http://schemas.microsoft.com/office/drawing/2014/main" id="{B064CFED-9D22-42A9-8C7B-560055CB8BF0}"/>
              </a:ext>
            </a:extLst>
          </p:cNvPr>
          <p:cNvSpPr/>
          <p:nvPr/>
        </p:nvSpPr>
        <p:spPr>
          <a:xfrm>
            <a:off x="588511" y="330727"/>
            <a:ext cx="689659" cy="655209"/>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3;p22">
            <a:extLst>
              <a:ext uri="{FF2B5EF4-FFF2-40B4-BE49-F238E27FC236}">
                <a16:creationId xmlns:a16="http://schemas.microsoft.com/office/drawing/2014/main" id="{5C7892F9-AD56-45CA-9C19-A44D67F2C62E}"/>
              </a:ext>
            </a:extLst>
          </p:cNvPr>
          <p:cNvSpPr/>
          <p:nvPr/>
        </p:nvSpPr>
        <p:spPr>
          <a:xfrm>
            <a:off x="715123" y="451138"/>
            <a:ext cx="435549" cy="41434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30;p22">
            <a:extLst>
              <a:ext uri="{FF2B5EF4-FFF2-40B4-BE49-F238E27FC236}">
                <a16:creationId xmlns:a16="http://schemas.microsoft.com/office/drawing/2014/main" id="{1410D85D-A034-43FF-9E48-44339973F7F6}"/>
              </a:ext>
            </a:extLst>
          </p:cNvPr>
          <p:cNvSpPr/>
          <p:nvPr/>
        </p:nvSpPr>
        <p:spPr>
          <a:xfrm>
            <a:off x="130076" y="66264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1;p22">
            <a:extLst>
              <a:ext uri="{FF2B5EF4-FFF2-40B4-BE49-F238E27FC236}">
                <a16:creationId xmlns:a16="http://schemas.microsoft.com/office/drawing/2014/main" id="{E6A81617-7098-4068-A04B-EC1EDBC804BA}"/>
              </a:ext>
            </a:extLst>
          </p:cNvPr>
          <p:cNvSpPr/>
          <p:nvPr/>
        </p:nvSpPr>
        <p:spPr>
          <a:xfrm>
            <a:off x="249326" y="66264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32;p22">
            <a:extLst>
              <a:ext uri="{FF2B5EF4-FFF2-40B4-BE49-F238E27FC236}">
                <a16:creationId xmlns:a16="http://schemas.microsoft.com/office/drawing/2014/main" id="{2F008D46-BFEE-4D9F-BBA3-FDD4664A91AC}"/>
              </a:ext>
            </a:extLst>
          </p:cNvPr>
          <p:cNvSpPr/>
          <p:nvPr/>
        </p:nvSpPr>
        <p:spPr>
          <a:xfrm>
            <a:off x="368577" y="662643"/>
            <a:ext cx="43507" cy="45719"/>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Slide Number Placeholder 1">
            <a:extLst>
              <a:ext uri="{FF2B5EF4-FFF2-40B4-BE49-F238E27FC236}">
                <a16:creationId xmlns:a16="http://schemas.microsoft.com/office/drawing/2014/main" id="{E82FE859-061B-4167-857F-283DD8F59E78}"/>
              </a:ext>
            </a:extLst>
          </p:cNvPr>
          <p:cNvSpPr txBox="1">
            <a:spLocks/>
          </p:cNvSpPr>
          <p:nvPr/>
        </p:nvSpPr>
        <p:spPr>
          <a:xfrm>
            <a:off x="8711609" y="4762500"/>
            <a:ext cx="432391" cy="381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1100" smtClean="0"/>
              <a:pPr algn="ctr"/>
              <a:t>7</a:t>
            </a:fld>
            <a:endParaRPr lang="e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4" name="Google Shape;264;p28"/>
          <p:cNvSpPr/>
          <p:nvPr/>
        </p:nvSpPr>
        <p:spPr>
          <a:xfrm>
            <a:off x="5632317" y="2475491"/>
            <a:ext cx="3305700" cy="669000"/>
          </a:xfrm>
          <a:prstGeom prst="chevron">
            <a:avLst>
              <a:gd name="adj" fmla="val 50000"/>
            </a:avLst>
          </a:prstGeom>
          <a:solidFill>
            <a:srgbClr val="FF93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tx1">
                    <a:lumMod val="75000"/>
                    <a:lumOff val="25000"/>
                  </a:schemeClr>
                </a:solidFill>
                <a:latin typeface="Lexend Deca"/>
                <a:ea typeface="Lexend Deca"/>
                <a:cs typeface="Lexend Deca"/>
                <a:sym typeface="Lexend Deca"/>
              </a:rPr>
              <a:t>Drinking </a:t>
            </a:r>
          </a:p>
          <a:p>
            <a:pPr marL="0" lvl="0" indent="0" algn="ctr" rtl="0">
              <a:spcBef>
                <a:spcPts val="0"/>
              </a:spcBef>
              <a:spcAft>
                <a:spcPts val="0"/>
              </a:spcAft>
              <a:buNone/>
            </a:pPr>
            <a:r>
              <a:rPr lang="en-US" dirty="0">
                <a:solidFill>
                  <a:schemeClr val="tx1">
                    <a:lumMod val="75000"/>
                    <a:lumOff val="25000"/>
                  </a:schemeClr>
                </a:solidFill>
                <a:latin typeface="Lexend Deca"/>
                <a:ea typeface="Lexend Deca"/>
                <a:cs typeface="Lexend Deca"/>
                <a:sym typeface="Lexend Deca"/>
              </a:rPr>
              <a:t>&amp;</a:t>
            </a:r>
          </a:p>
          <a:p>
            <a:pPr marL="0" lvl="0" indent="0" algn="ctr" rtl="0">
              <a:spcBef>
                <a:spcPts val="0"/>
              </a:spcBef>
              <a:spcAft>
                <a:spcPts val="0"/>
              </a:spcAft>
              <a:buNone/>
            </a:pPr>
            <a:r>
              <a:rPr lang="en-US" dirty="0">
                <a:solidFill>
                  <a:schemeClr val="tx1">
                    <a:lumMod val="75000"/>
                    <a:lumOff val="25000"/>
                  </a:schemeClr>
                </a:solidFill>
                <a:latin typeface="Lexend Deca"/>
                <a:ea typeface="Lexend Deca"/>
                <a:cs typeface="Lexend Deca"/>
                <a:sym typeface="Lexend Deca"/>
              </a:rPr>
              <a:t>Operating Radio</a:t>
            </a:r>
          </a:p>
        </p:txBody>
      </p:sp>
      <p:sp>
        <p:nvSpPr>
          <p:cNvPr id="267" name="Google Shape;267;p28"/>
          <p:cNvSpPr/>
          <p:nvPr/>
        </p:nvSpPr>
        <p:spPr>
          <a:xfrm>
            <a:off x="0" y="2475705"/>
            <a:ext cx="3305700" cy="669000"/>
          </a:xfrm>
          <a:prstGeom prst="homePlate">
            <a:avLst>
              <a:gd name="adj" fmla="val 50000"/>
            </a:avLst>
          </a:prstGeom>
          <a:solidFill>
            <a:srgbClr val="68FEA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tx1">
                    <a:lumMod val="75000"/>
                    <a:lumOff val="25000"/>
                  </a:schemeClr>
                </a:solidFill>
                <a:latin typeface="Lexend Deca"/>
                <a:ea typeface="Lexend Deca"/>
                <a:cs typeface="Lexend Deca"/>
                <a:sym typeface="Lexend Deca"/>
              </a:rPr>
              <a:t>Texting </a:t>
            </a:r>
          </a:p>
          <a:p>
            <a:pPr marL="0" lvl="0" indent="0" algn="ctr" rtl="0">
              <a:spcBef>
                <a:spcPts val="0"/>
              </a:spcBef>
              <a:spcAft>
                <a:spcPts val="0"/>
              </a:spcAft>
              <a:buNone/>
            </a:pPr>
            <a:r>
              <a:rPr lang="en-US" dirty="0">
                <a:solidFill>
                  <a:schemeClr val="tx1">
                    <a:lumMod val="75000"/>
                    <a:lumOff val="25000"/>
                  </a:schemeClr>
                </a:solidFill>
                <a:latin typeface="Lexend Deca"/>
                <a:ea typeface="Lexend Deca"/>
                <a:cs typeface="Lexend Deca"/>
                <a:sym typeface="Lexend Deca"/>
              </a:rPr>
              <a:t> Right &amp; Left</a:t>
            </a:r>
            <a:endParaRPr dirty="0">
              <a:solidFill>
                <a:schemeClr val="tx1">
                  <a:lumMod val="75000"/>
                  <a:lumOff val="25000"/>
                </a:schemeClr>
              </a:solidFill>
              <a:latin typeface="Lexend Deca"/>
              <a:ea typeface="Lexend Deca"/>
              <a:cs typeface="Lexend Deca"/>
              <a:sym typeface="Lexend Deca"/>
            </a:endParaRPr>
          </a:p>
        </p:txBody>
      </p:sp>
      <p:sp>
        <p:nvSpPr>
          <p:cNvPr id="270" name="Google Shape;270;p28"/>
          <p:cNvSpPr/>
          <p:nvPr/>
        </p:nvSpPr>
        <p:spPr>
          <a:xfrm>
            <a:off x="2944204" y="2475491"/>
            <a:ext cx="3305700" cy="669000"/>
          </a:xfrm>
          <a:prstGeom prst="chevron">
            <a:avLst>
              <a:gd name="adj" fmla="val 50000"/>
            </a:avLst>
          </a:prstGeom>
          <a:solidFill>
            <a:srgbClr val="85D6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tx1">
                    <a:lumMod val="75000"/>
                    <a:lumOff val="25000"/>
                  </a:schemeClr>
                </a:solidFill>
                <a:latin typeface="Lexend Deca"/>
                <a:ea typeface="Lexend Deca"/>
                <a:cs typeface="Lexend Deca"/>
                <a:sym typeface="Lexend Deca"/>
              </a:rPr>
              <a:t>Talking on the phone</a:t>
            </a:r>
          </a:p>
          <a:p>
            <a:pPr marL="0" lvl="0" indent="0" algn="ctr" rtl="0">
              <a:spcBef>
                <a:spcPts val="0"/>
              </a:spcBef>
              <a:spcAft>
                <a:spcPts val="0"/>
              </a:spcAft>
              <a:buNone/>
            </a:pPr>
            <a:r>
              <a:rPr lang="en" dirty="0">
                <a:solidFill>
                  <a:schemeClr val="tx1">
                    <a:lumMod val="75000"/>
                    <a:lumOff val="25000"/>
                  </a:schemeClr>
                </a:solidFill>
                <a:latin typeface="Lexend Deca"/>
                <a:ea typeface="Lexend Deca"/>
                <a:cs typeface="Lexend Deca"/>
                <a:sym typeface="Lexend Deca"/>
              </a:rPr>
              <a:t>Right &amp; Left</a:t>
            </a:r>
            <a:endParaRPr dirty="0">
              <a:solidFill>
                <a:schemeClr val="tx1">
                  <a:lumMod val="75000"/>
                  <a:lumOff val="25000"/>
                </a:schemeClr>
              </a:solidFill>
              <a:latin typeface="Lexend Deca"/>
              <a:ea typeface="Lexend Deca"/>
              <a:cs typeface="Lexend Deca"/>
              <a:sym typeface="Lexend Deca"/>
            </a:endParaRPr>
          </a:p>
        </p:txBody>
      </p:sp>
      <p:pic>
        <p:nvPicPr>
          <p:cNvPr id="5" name="Picture 4" descr="A person driving a car&#10;&#10;Description automatically generated">
            <a:extLst>
              <a:ext uri="{FF2B5EF4-FFF2-40B4-BE49-F238E27FC236}">
                <a16:creationId xmlns:a16="http://schemas.microsoft.com/office/drawing/2014/main" id="{6DE32E24-324F-40A8-B6CE-80CA3F68CC81}"/>
              </a:ext>
            </a:extLst>
          </p:cNvPr>
          <p:cNvPicPr>
            <a:picLocks noChangeAspect="1"/>
          </p:cNvPicPr>
          <p:nvPr/>
        </p:nvPicPr>
        <p:blipFill>
          <a:blip r:embed="rId3"/>
          <a:stretch>
            <a:fillRect/>
          </a:stretch>
        </p:blipFill>
        <p:spPr>
          <a:xfrm>
            <a:off x="192900" y="3144491"/>
            <a:ext cx="2286000" cy="1714500"/>
          </a:xfrm>
          <a:prstGeom prst="rect">
            <a:avLst/>
          </a:prstGeom>
          <a:ln>
            <a:noFill/>
          </a:ln>
          <a:effectLst>
            <a:softEdge rad="112500"/>
          </a:effectLst>
        </p:spPr>
      </p:pic>
      <p:pic>
        <p:nvPicPr>
          <p:cNvPr id="7" name="Picture 6" descr="A person sitting in a car&#10;&#10;Description automatically generated">
            <a:extLst>
              <a:ext uri="{FF2B5EF4-FFF2-40B4-BE49-F238E27FC236}">
                <a16:creationId xmlns:a16="http://schemas.microsoft.com/office/drawing/2014/main" id="{35713B4A-CE0E-4CE9-A981-2A3BBF1E7F81}"/>
              </a:ext>
            </a:extLst>
          </p:cNvPr>
          <p:cNvPicPr>
            <a:picLocks noChangeAspect="1"/>
          </p:cNvPicPr>
          <p:nvPr/>
        </p:nvPicPr>
        <p:blipFill>
          <a:blip r:embed="rId4"/>
          <a:stretch>
            <a:fillRect/>
          </a:stretch>
        </p:blipFill>
        <p:spPr>
          <a:xfrm>
            <a:off x="3145261" y="3144047"/>
            <a:ext cx="2286000" cy="1714500"/>
          </a:xfrm>
          <a:prstGeom prst="rect">
            <a:avLst/>
          </a:prstGeom>
          <a:ln>
            <a:noFill/>
          </a:ln>
          <a:effectLst>
            <a:softEdge rad="112500"/>
          </a:effectLst>
        </p:spPr>
      </p:pic>
      <p:pic>
        <p:nvPicPr>
          <p:cNvPr id="9" name="Picture 8" descr="A person driving a car&#10;&#10;Description automatically generated with medium confidence">
            <a:extLst>
              <a:ext uri="{FF2B5EF4-FFF2-40B4-BE49-F238E27FC236}">
                <a16:creationId xmlns:a16="http://schemas.microsoft.com/office/drawing/2014/main" id="{D5A26BDB-D46F-469D-9575-E5A3FBBE3FB0}"/>
              </a:ext>
            </a:extLst>
          </p:cNvPr>
          <p:cNvPicPr>
            <a:picLocks noChangeAspect="1"/>
          </p:cNvPicPr>
          <p:nvPr/>
        </p:nvPicPr>
        <p:blipFill>
          <a:blip r:embed="rId5"/>
          <a:stretch>
            <a:fillRect/>
          </a:stretch>
        </p:blipFill>
        <p:spPr>
          <a:xfrm>
            <a:off x="6077735" y="758280"/>
            <a:ext cx="2286000" cy="1714500"/>
          </a:xfrm>
          <a:prstGeom prst="rect">
            <a:avLst/>
          </a:prstGeom>
          <a:ln>
            <a:noFill/>
          </a:ln>
          <a:effectLst>
            <a:softEdge rad="112500"/>
          </a:effectLst>
        </p:spPr>
      </p:pic>
      <p:pic>
        <p:nvPicPr>
          <p:cNvPr id="11" name="Picture 10" descr="A person driving a car&#10;&#10;Description automatically generated with medium confidence">
            <a:extLst>
              <a:ext uri="{FF2B5EF4-FFF2-40B4-BE49-F238E27FC236}">
                <a16:creationId xmlns:a16="http://schemas.microsoft.com/office/drawing/2014/main" id="{EFCBD431-CB56-4004-8198-83F01644850C}"/>
              </a:ext>
            </a:extLst>
          </p:cNvPr>
          <p:cNvPicPr>
            <a:picLocks noChangeAspect="1"/>
          </p:cNvPicPr>
          <p:nvPr/>
        </p:nvPicPr>
        <p:blipFill>
          <a:blip r:embed="rId6"/>
          <a:stretch>
            <a:fillRect/>
          </a:stretch>
        </p:blipFill>
        <p:spPr>
          <a:xfrm>
            <a:off x="192900" y="758280"/>
            <a:ext cx="2286000" cy="1714500"/>
          </a:xfrm>
          <a:prstGeom prst="rect">
            <a:avLst/>
          </a:prstGeom>
          <a:ln>
            <a:noFill/>
          </a:ln>
          <a:effectLst>
            <a:softEdge rad="112500"/>
          </a:effectLst>
        </p:spPr>
      </p:pic>
      <p:pic>
        <p:nvPicPr>
          <p:cNvPr id="19" name="Picture 18" descr="A person in a car smoking a cigarette&#10;&#10;Description automatically generated with medium confidence">
            <a:extLst>
              <a:ext uri="{FF2B5EF4-FFF2-40B4-BE49-F238E27FC236}">
                <a16:creationId xmlns:a16="http://schemas.microsoft.com/office/drawing/2014/main" id="{DE3234BB-C4D0-49C5-AD24-CD7E4A2118FD}"/>
              </a:ext>
            </a:extLst>
          </p:cNvPr>
          <p:cNvPicPr>
            <a:picLocks noChangeAspect="1"/>
          </p:cNvPicPr>
          <p:nvPr/>
        </p:nvPicPr>
        <p:blipFill>
          <a:blip r:embed="rId7"/>
          <a:stretch>
            <a:fillRect/>
          </a:stretch>
        </p:blipFill>
        <p:spPr>
          <a:xfrm>
            <a:off x="3222036" y="758280"/>
            <a:ext cx="2286000" cy="1714500"/>
          </a:xfrm>
          <a:prstGeom prst="rect">
            <a:avLst/>
          </a:prstGeom>
          <a:ln>
            <a:noFill/>
          </a:ln>
          <a:effectLst>
            <a:softEdge rad="112500"/>
          </a:effectLst>
        </p:spPr>
      </p:pic>
      <p:pic>
        <p:nvPicPr>
          <p:cNvPr id="33" name="Picture 32" descr="A person wearing sunglasses driving a car&#10;&#10;Description automatically generated with medium confidence">
            <a:extLst>
              <a:ext uri="{FF2B5EF4-FFF2-40B4-BE49-F238E27FC236}">
                <a16:creationId xmlns:a16="http://schemas.microsoft.com/office/drawing/2014/main" id="{1CCDE007-F56F-41AE-81A0-E428C10C2911}"/>
              </a:ext>
            </a:extLst>
          </p:cNvPr>
          <p:cNvPicPr>
            <a:picLocks noChangeAspect="1"/>
          </p:cNvPicPr>
          <p:nvPr/>
        </p:nvPicPr>
        <p:blipFill>
          <a:blip r:embed="rId8"/>
          <a:stretch>
            <a:fillRect/>
          </a:stretch>
        </p:blipFill>
        <p:spPr>
          <a:xfrm>
            <a:off x="6142167" y="3144047"/>
            <a:ext cx="2286000" cy="1714500"/>
          </a:xfrm>
          <a:prstGeom prst="rect">
            <a:avLst/>
          </a:prstGeom>
          <a:ln>
            <a:noFill/>
          </a:ln>
          <a:effectLst>
            <a:softEdge rad="112500"/>
          </a:effectLst>
        </p:spPr>
      </p:pic>
      <p:sp>
        <p:nvSpPr>
          <p:cNvPr id="13" name="Title 2">
            <a:extLst>
              <a:ext uri="{FF2B5EF4-FFF2-40B4-BE49-F238E27FC236}">
                <a16:creationId xmlns:a16="http://schemas.microsoft.com/office/drawing/2014/main" id="{2D3202C6-FB08-41E5-8FED-77505ED53243}"/>
              </a:ext>
            </a:extLst>
          </p:cNvPr>
          <p:cNvSpPr txBox="1">
            <a:spLocks/>
          </p:cNvSpPr>
          <p:nvPr/>
        </p:nvSpPr>
        <p:spPr>
          <a:xfrm>
            <a:off x="1408924" y="24312"/>
            <a:ext cx="5430064" cy="52039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1pPr>
            <a:lvl2pPr marR="0" lvl="1"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pPr algn="ctr"/>
            <a:r>
              <a:rPr lang="en-US" sz="3200" dirty="0">
                <a:latin typeface="Hadassah Friedlaender" panose="02020603050405020304" pitchFamily="18" charset="-79"/>
                <a:cs typeface="Hadassah Friedlaender" panose="02020603050405020304" pitchFamily="18" charset="-79"/>
              </a:rPr>
              <a:t>Distraction Classes</a:t>
            </a:r>
          </a:p>
        </p:txBody>
      </p:sp>
      <p:sp>
        <p:nvSpPr>
          <p:cNvPr id="15" name="Slide Number Placeholder 1">
            <a:extLst>
              <a:ext uri="{FF2B5EF4-FFF2-40B4-BE49-F238E27FC236}">
                <a16:creationId xmlns:a16="http://schemas.microsoft.com/office/drawing/2014/main" id="{9C7FFEA3-6F26-4604-9BD0-7FB0C160C4F0}"/>
              </a:ext>
            </a:extLst>
          </p:cNvPr>
          <p:cNvSpPr txBox="1">
            <a:spLocks/>
          </p:cNvSpPr>
          <p:nvPr/>
        </p:nvSpPr>
        <p:spPr>
          <a:xfrm>
            <a:off x="8711609" y="4762500"/>
            <a:ext cx="432391" cy="381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1100" smtClean="0"/>
              <a:pPr algn="ctr"/>
              <a:t>8</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750" fill="hold"/>
                                        <p:tgtEl>
                                          <p:spTgt spid="267"/>
                                        </p:tgtEl>
                                        <p:attrNameLst>
                                          <p:attrName>ppt_x</p:attrName>
                                        </p:attrNameLst>
                                      </p:cBhvr>
                                      <p:tavLst>
                                        <p:tav tm="0">
                                          <p:val>
                                            <p:strVal val="0-#ppt_w/2"/>
                                          </p:val>
                                        </p:tav>
                                        <p:tav tm="100000">
                                          <p:val>
                                            <p:strVal val="#ppt_x"/>
                                          </p:val>
                                        </p:tav>
                                      </p:tavLst>
                                    </p:anim>
                                    <p:anim calcmode="lin" valueType="num">
                                      <p:cBhvr additive="base">
                                        <p:cTn id="8" dur="750" fill="hold"/>
                                        <p:tgtEl>
                                          <p:spTgt spid="26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7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500"/>
                                  </p:stCondLst>
                                  <p:childTnLst>
                                    <p:set>
                                      <p:cBhvr>
                                        <p:cTn id="18" dur="1" fill="hold">
                                          <p:stCondLst>
                                            <p:cond delay="0"/>
                                          </p:stCondLst>
                                        </p:cTn>
                                        <p:tgtEl>
                                          <p:spTgt spid="270"/>
                                        </p:tgtEl>
                                        <p:attrNameLst>
                                          <p:attrName>style.visibility</p:attrName>
                                        </p:attrNameLst>
                                      </p:cBhvr>
                                      <p:to>
                                        <p:strVal val="visible"/>
                                      </p:to>
                                    </p:set>
                                    <p:anim calcmode="lin" valueType="num">
                                      <p:cBhvr additive="base">
                                        <p:cTn id="19" dur="750" fill="hold"/>
                                        <p:tgtEl>
                                          <p:spTgt spid="270"/>
                                        </p:tgtEl>
                                        <p:attrNameLst>
                                          <p:attrName>ppt_x</p:attrName>
                                        </p:attrNameLst>
                                      </p:cBhvr>
                                      <p:tavLst>
                                        <p:tav tm="0">
                                          <p:val>
                                            <p:strVal val="0-#ppt_w/2"/>
                                          </p:val>
                                        </p:tav>
                                        <p:tav tm="100000">
                                          <p:val>
                                            <p:strVal val="#ppt_x"/>
                                          </p:val>
                                        </p:tav>
                                      </p:tavLst>
                                    </p:anim>
                                    <p:anim calcmode="lin" valueType="num">
                                      <p:cBhvr additive="base">
                                        <p:cTn id="20" dur="750" fill="hold"/>
                                        <p:tgtEl>
                                          <p:spTgt spid="27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0-#ppt_w/2"/>
                                          </p:val>
                                        </p:tav>
                                        <p:tav tm="100000">
                                          <p:val>
                                            <p:strVal val="#ppt_x"/>
                                          </p:val>
                                        </p:tav>
                                      </p:tavLst>
                                    </p:anim>
                                    <p:anim calcmode="lin" valueType="num">
                                      <p:cBhvr additive="base">
                                        <p:cTn id="24" dur="75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1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0-#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250"/>
                                  </p:stCondLst>
                                  <p:childTnLst>
                                    <p:set>
                                      <p:cBhvr>
                                        <p:cTn id="30" dur="1" fill="hold">
                                          <p:stCondLst>
                                            <p:cond delay="0"/>
                                          </p:stCondLst>
                                        </p:cTn>
                                        <p:tgtEl>
                                          <p:spTgt spid="264"/>
                                        </p:tgtEl>
                                        <p:attrNameLst>
                                          <p:attrName>style.visibility</p:attrName>
                                        </p:attrNameLst>
                                      </p:cBhvr>
                                      <p:to>
                                        <p:strVal val="visible"/>
                                      </p:to>
                                    </p:set>
                                    <p:anim calcmode="lin" valueType="num">
                                      <p:cBhvr additive="base">
                                        <p:cTn id="31" dur="750" fill="hold"/>
                                        <p:tgtEl>
                                          <p:spTgt spid="264"/>
                                        </p:tgtEl>
                                        <p:attrNameLst>
                                          <p:attrName>ppt_x</p:attrName>
                                        </p:attrNameLst>
                                      </p:cBhvr>
                                      <p:tavLst>
                                        <p:tav tm="0">
                                          <p:val>
                                            <p:strVal val="0-#ppt_w/2"/>
                                          </p:val>
                                        </p:tav>
                                        <p:tav tm="100000">
                                          <p:val>
                                            <p:strVal val="#ppt_x"/>
                                          </p:val>
                                        </p:tav>
                                      </p:tavLst>
                                    </p:anim>
                                    <p:anim calcmode="lin" valueType="num">
                                      <p:cBhvr additive="base">
                                        <p:cTn id="32" dur="750" fill="hold"/>
                                        <p:tgtEl>
                                          <p:spTgt spid="26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225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750" fill="hold"/>
                                        <p:tgtEl>
                                          <p:spTgt spid="9"/>
                                        </p:tgtEl>
                                        <p:attrNameLst>
                                          <p:attrName>ppt_x</p:attrName>
                                        </p:attrNameLst>
                                      </p:cBhvr>
                                      <p:tavLst>
                                        <p:tav tm="0">
                                          <p:val>
                                            <p:strVal val="0-#ppt_w/2"/>
                                          </p:val>
                                        </p:tav>
                                        <p:tav tm="100000">
                                          <p:val>
                                            <p:strVal val="#ppt_x"/>
                                          </p:val>
                                        </p:tav>
                                      </p:tavLst>
                                    </p:anim>
                                    <p:anim calcmode="lin" valueType="num">
                                      <p:cBhvr additive="base">
                                        <p:cTn id="36" dur="75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225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67" grpId="0" animBg="1"/>
      <p:bldP spid="27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4" name="Google Shape;264;p28"/>
          <p:cNvSpPr/>
          <p:nvPr/>
        </p:nvSpPr>
        <p:spPr>
          <a:xfrm>
            <a:off x="5858960" y="3296106"/>
            <a:ext cx="3305700" cy="669000"/>
          </a:xfrm>
          <a:prstGeom prst="chevron">
            <a:avLst>
              <a:gd name="adj" fmla="val 50000"/>
            </a:avLst>
          </a:prstGeom>
          <a:solidFill>
            <a:srgbClr val="FFB547"/>
          </a:solidFill>
          <a:ln>
            <a:noFill/>
          </a:ln>
        </p:spPr>
        <p:txBody>
          <a:bodyPr spcFirstLastPara="1" wrap="square" lIns="0" tIns="0" rIns="0" bIns="0" anchor="ctr" anchorCtr="0">
            <a:noAutofit/>
          </a:bodyPr>
          <a:lstStyle/>
          <a:p>
            <a:pPr lvl="0" algn="ctr"/>
            <a:r>
              <a:rPr lang="en-US" dirty="0">
                <a:solidFill>
                  <a:schemeClr val="tx1">
                    <a:lumMod val="75000"/>
                    <a:lumOff val="25000"/>
                  </a:schemeClr>
                </a:solidFill>
                <a:latin typeface="Lexend Deca"/>
                <a:ea typeface="Lexend Deca"/>
                <a:cs typeface="Lexend Deca"/>
                <a:sym typeface="Lexend Deca"/>
              </a:rPr>
              <a:t>Reaching behind</a:t>
            </a:r>
          </a:p>
        </p:txBody>
      </p:sp>
      <p:pic>
        <p:nvPicPr>
          <p:cNvPr id="13" name="Picture 12" descr="A person sitting in a car&#10;&#10;Description automatically generated with medium confidence">
            <a:extLst>
              <a:ext uri="{FF2B5EF4-FFF2-40B4-BE49-F238E27FC236}">
                <a16:creationId xmlns:a16="http://schemas.microsoft.com/office/drawing/2014/main" id="{5528E4B3-FA2F-43B2-8DB8-8A2A1FCD3EE3}"/>
              </a:ext>
            </a:extLst>
          </p:cNvPr>
          <p:cNvPicPr>
            <a:picLocks noChangeAspect="1"/>
          </p:cNvPicPr>
          <p:nvPr/>
        </p:nvPicPr>
        <p:blipFill>
          <a:blip r:embed="rId3"/>
          <a:stretch>
            <a:fillRect/>
          </a:stretch>
        </p:blipFill>
        <p:spPr>
          <a:xfrm>
            <a:off x="5990011" y="1114542"/>
            <a:ext cx="2825712" cy="2119284"/>
          </a:xfrm>
          <a:prstGeom prst="rect">
            <a:avLst/>
          </a:prstGeom>
          <a:ln>
            <a:noFill/>
          </a:ln>
          <a:effectLst>
            <a:softEdge rad="112500"/>
          </a:effectLst>
        </p:spPr>
      </p:pic>
      <p:pic>
        <p:nvPicPr>
          <p:cNvPr id="14" name="Picture 13" descr="A person in a car talking on a cell phone&#10;&#10;Description automatically generated with medium confidence">
            <a:extLst>
              <a:ext uri="{FF2B5EF4-FFF2-40B4-BE49-F238E27FC236}">
                <a16:creationId xmlns:a16="http://schemas.microsoft.com/office/drawing/2014/main" id="{8146C5D4-0896-4AA6-BA95-2BC095292A5C}"/>
              </a:ext>
            </a:extLst>
          </p:cNvPr>
          <p:cNvPicPr>
            <a:picLocks noChangeAspect="1"/>
          </p:cNvPicPr>
          <p:nvPr/>
        </p:nvPicPr>
        <p:blipFill>
          <a:blip r:embed="rId4"/>
          <a:stretch>
            <a:fillRect/>
          </a:stretch>
        </p:blipFill>
        <p:spPr>
          <a:xfrm>
            <a:off x="3105053" y="1101745"/>
            <a:ext cx="2825712" cy="2119284"/>
          </a:xfrm>
          <a:prstGeom prst="rect">
            <a:avLst/>
          </a:prstGeom>
          <a:ln>
            <a:noFill/>
          </a:ln>
          <a:effectLst>
            <a:softEdge rad="112500"/>
          </a:effectLst>
        </p:spPr>
      </p:pic>
      <p:sp>
        <p:nvSpPr>
          <p:cNvPr id="15" name="Title 2">
            <a:extLst>
              <a:ext uri="{FF2B5EF4-FFF2-40B4-BE49-F238E27FC236}">
                <a16:creationId xmlns:a16="http://schemas.microsoft.com/office/drawing/2014/main" id="{7A28BAB2-B451-4AA8-9862-D5F1D65F1C4B}"/>
              </a:ext>
            </a:extLst>
          </p:cNvPr>
          <p:cNvSpPr txBox="1">
            <a:spLocks/>
          </p:cNvSpPr>
          <p:nvPr/>
        </p:nvSpPr>
        <p:spPr>
          <a:xfrm>
            <a:off x="1370824" y="132320"/>
            <a:ext cx="5430064" cy="52039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1pPr>
            <a:lvl2pPr marR="0" lvl="1"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2pPr>
            <a:lvl3pPr marR="0" lvl="2"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3pPr>
            <a:lvl4pPr marR="0" lvl="3"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4pPr>
            <a:lvl5pPr marR="0" lvl="4"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5pPr>
            <a:lvl6pPr marR="0" lvl="5"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6pPr>
            <a:lvl7pPr marR="0" lvl="6"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7pPr>
            <a:lvl8pPr marR="0" lvl="7"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8pPr>
            <a:lvl9pPr marR="0" lvl="8" algn="l" rtl="0">
              <a:lnSpc>
                <a:spcPct val="80000"/>
              </a:lnSpc>
              <a:spcBef>
                <a:spcPts val="0"/>
              </a:spcBef>
              <a:spcAft>
                <a:spcPts val="0"/>
              </a:spcAft>
              <a:buClr>
                <a:schemeClr val="dk1"/>
              </a:buClr>
              <a:buSzPts val="3000"/>
              <a:buFont typeface="Lexend Deca"/>
              <a:buNone/>
              <a:defRPr sz="3000" b="1" i="0" u="none" strike="noStrike" cap="none">
                <a:solidFill>
                  <a:schemeClr val="dk1"/>
                </a:solidFill>
                <a:latin typeface="Lexend Deca"/>
                <a:ea typeface="Lexend Deca"/>
                <a:cs typeface="Lexend Deca"/>
                <a:sym typeface="Lexend Deca"/>
              </a:defRPr>
            </a:lvl9pPr>
          </a:lstStyle>
          <a:p>
            <a:pPr algn="ctr"/>
            <a:r>
              <a:rPr lang="en-US" sz="3200" dirty="0">
                <a:latin typeface="Hadassah Friedlaender" panose="02020603050405020304" pitchFamily="18" charset="-79"/>
                <a:cs typeface="Hadassah Friedlaender" panose="02020603050405020304" pitchFamily="18" charset="-79"/>
              </a:rPr>
              <a:t>Distraction Classes</a:t>
            </a:r>
          </a:p>
        </p:txBody>
      </p:sp>
      <p:sp>
        <p:nvSpPr>
          <p:cNvPr id="17" name="Slide Number Placeholder 1">
            <a:extLst>
              <a:ext uri="{FF2B5EF4-FFF2-40B4-BE49-F238E27FC236}">
                <a16:creationId xmlns:a16="http://schemas.microsoft.com/office/drawing/2014/main" id="{C4793D36-703E-426F-BA43-DCB003EB4447}"/>
              </a:ext>
            </a:extLst>
          </p:cNvPr>
          <p:cNvSpPr txBox="1">
            <a:spLocks/>
          </p:cNvSpPr>
          <p:nvPr/>
        </p:nvSpPr>
        <p:spPr>
          <a:xfrm>
            <a:off x="8711609" y="4762500"/>
            <a:ext cx="432391" cy="381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1100" smtClean="0"/>
              <a:pPr algn="ctr"/>
              <a:t>9</a:t>
            </a:fld>
            <a:endParaRPr lang="en" dirty="0"/>
          </a:p>
        </p:txBody>
      </p:sp>
      <p:pic>
        <p:nvPicPr>
          <p:cNvPr id="3" name="Picture 2" descr="A person driving a car&#10;&#10;Description automatically generated with medium confidence">
            <a:extLst>
              <a:ext uri="{FF2B5EF4-FFF2-40B4-BE49-F238E27FC236}">
                <a16:creationId xmlns:a16="http://schemas.microsoft.com/office/drawing/2014/main" id="{4F2D7EFF-6280-4D40-8EDC-4662902214F5}"/>
              </a:ext>
            </a:extLst>
          </p:cNvPr>
          <p:cNvPicPr>
            <a:picLocks noChangeAspect="1"/>
          </p:cNvPicPr>
          <p:nvPr/>
        </p:nvPicPr>
        <p:blipFill>
          <a:blip r:embed="rId5"/>
          <a:stretch>
            <a:fillRect/>
          </a:stretch>
        </p:blipFill>
        <p:spPr>
          <a:xfrm>
            <a:off x="120277" y="1101745"/>
            <a:ext cx="2925530" cy="2119283"/>
          </a:xfrm>
          <a:prstGeom prst="rect">
            <a:avLst/>
          </a:prstGeom>
          <a:ln>
            <a:noFill/>
          </a:ln>
          <a:effectLst>
            <a:softEdge rad="112500"/>
          </a:effectLst>
        </p:spPr>
      </p:pic>
      <p:sp>
        <p:nvSpPr>
          <p:cNvPr id="16" name="Google Shape;267;p28">
            <a:extLst>
              <a:ext uri="{FF2B5EF4-FFF2-40B4-BE49-F238E27FC236}">
                <a16:creationId xmlns:a16="http://schemas.microsoft.com/office/drawing/2014/main" id="{26F3DE52-EBD4-47AB-88C2-F09709152E29}"/>
              </a:ext>
            </a:extLst>
          </p:cNvPr>
          <p:cNvSpPr/>
          <p:nvPr/>
        </p:nvSpPr>
        <p:spPr>
          <a:xfrm>
            <a:off x="-7" y="3296941"/>
            <a:ext cx="3305700" cy="669000"/>
          </a:xfrm>
          <a:prstGeom prst="homePlate">
            <a:avLst>
              <a:gd name="adj" fmla="val 50000"/>
            </a:avLst>
          </a:prstGeom>
          <a:solidFill>
            <a:srgbClr val="68FEA1"/>
          </a:solidFill>
          <a:ln>
            <a:noFill/>
          </a:ln>
        </p:spPr>
        <p:txBody>
          <a:bodyPr spcFirstLastPara="1" wrap="square" lIns="0" tIns="0" rIns="0" bIns="0" anchor="ctr" anchorCtr="0">
            <a:noAutofit/>
          </a:bodyPr>
          <a:lstStyle/>
          <a:p>
            <a:pPr algn="ctr"/>
            <a:r>
              <a:rPr lang="en-US" dirty="0">
                <a:solidFill>
                  <a:schemeClr val="tx1">
                    <a:lumMod val="75000"/>
                    <a:lumOff val="25000"/>
                  </a:schemeClr>
                </a:solidFill>
                <a:latin typeface="Lexend Deca"/>
                <a:ea typeface="Lexend Deca"/>
                <a:cs typeface="Lexend Deca"/>
                <a:sym typeface="Lexend Deca"/>
              </a:rPr>
              <a:t>Talking to passenger</a:t>
            </a:r>
          </a:p>
        </p:txBody>
      </p:sp>
      <p:sp>
        <p:nvSpPr>
          <p:cNvPr id="18" name="Google Shape;270;p28">
            <a:extLst>
              <a:ext uri="{FF2B5EF4-FFF2-40B4-BE49-F238E27FC236}">
                <a16:creationId xmlns:a16="http://schemas.microsoft.com/office/drawing/2014/main" id="{2ED20B63-12DE-486E-9EE1-D6F5D02BBF4E}"/>
              </a:ext>
            </a:extLst>
          </p:cNvPr>
          <p:cNvSpPr/>
          <p:nvPr/>
        </p:nvSpPr>
        <p:spPr>
          <a:xfrm>
            <a:off x="2944197" y="3296727"/>
            <a:ext cx="3305700" cy="669000"/>
          </a:xfrm>
          <a:prstGeom prst="chevron">
            <a:avLst>
              <a:gd name="adj" fmla="val 50000"/>
            </a:avLst>
          </a:prstGeom>
          <a:solidFill>
            <a:srgbClr val="85D6FF"/>
          </a:solidFill>
          <a:ln>
            <a:noFill/>
          </a:ln>
        </p:spPr>
        <p:txBody>
          <a:bodyPr spcFirstLastPara="1" wrap="square" lIns="0" tIns="0" rIns="0" bIns="0" anchor="ctr" anchorCtr="0">
            <a:noAutofit/>
          </a:bodyPr>
          <a:lstStyle/>
          <a:p>
            <a:pPr lvl="0" algn="ctr"/>
            <a:r>
              <a:rPr lang="en-US" dirty="0">
                <a:solidFill>
                  <a:schemeClr val="tx1">
                    <a:lumMod val="75000"/>
                    <a:lumOff val="25000"/>
                  </a:schemeClr>
                </a:solidFill>
                <a:latin typeface="Lexend Deca"/>
                <a:ea typeface="Lexend Deca"/>
                <a:cs typeface="Lexend Deca"/>
                <a:sym typeface="Lexend Deca"/>
              </a:rPr>
              <a:t>Hair and Makeup</a:t>
            </a:r>
          </a:p>
        </p:txBody>
      </p:sp>
    </p:spTree>
    <p:extLst>
      <p:ext uri="{BB962C8B-B14F-4D97-AF65-F5344CB8AC3E}">
        <p14:creationId xmlns:p14="http://schemas.microsoft.com/office/powerpoint/2010/main" val="297761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750" fill="hold"/>
                                        <p:tgtEl>
                                          <p:spTgt spid="16"/>
                                        </p:tgtEl>
                                        <p:attrNameLst>
                                          <p:attrName>ppt_x</p:attrName>
                                        </p:attrNameLst>
                                      </p:cBhvr>
                                      <p:tavLst>
                                        <p:tav tm="0">
                                          <p:val>
                                            <p:strVal val="0-#ppt_w/2"/>
                                          </p:val>
                                        </p:tav>
                                        <p:tav tm="100000">
                                          <p:val>
                                            <p:strVal val="#ppt_x"/>
                                          </p:val>
                                        </p:tav>
                                      </p:tavLst>
                                    </p:anim>
                                    <p:anim calcmode="lin" valueType="num">
                                      <p:cBhvr additive="base">
                                        <p:cTn id="11" dur="750" fill="hold"/>
                                        <p:tgtEl>
                                          <p:spTgt spid="16"/>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7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750"/>
                                        <p:tgtEl>
                                          <p:spTgt spid="14"/>
                                        </p:tgtEl>
                                      </p:cBhvr>
                                    </p:animEffect>
                                  </p:childTnLst>
                                </p:cTn>
                              </p:par>
                              <p:par>
                                <p:cTn id="15" presetID="2" presetClass="entr" presetSubtype="8" fill="hold" grpId="0" nodeType="withEffect">
                                  <p:stCondLst>
                                    <p:cond delay="75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750" fill="hold"/>
                                        <p:tgtEl>
                                          <p:spTgt spid="18"/>
                                        </p:tgtEl>
                                        <p:attrNameLst>
                                          <p:attrName>ppt_x</p:attrName>
                                        </p:attrNameLst>
                                      </p:cBhvr>
                                      <p:tavLst>
                                        <p:tav tm="0">
                                          <p:val>
                                            <p:strVal val="0-#ppt_w/2"/>
                                          </p:val>
                                        </p:tav>
                                        <p:tav tm="100000">
                                          <p:val>
                                            <p:strVal val="#ppt_x"/>
                                          </p:val>
                                        </p:tav>
                                      </p:tavLst>
                                    </p:anim>
                                    <p:anim calcmode="lin" valueType="num">
                                      <p:cBhvr additive="base">
                                        <p:cTn id="18" dur="750" fill="hold"/>
                                        <p:tgtEl>
                                          <p:spTgt spid="18"/>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15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750"/>
                                        <p:tgtEl>
                                          <p:spTgt spid="13"/>
                                        </p:tgtEl>
                                      </p:cBhvr>
                                    </p:animEffect>
                                  </p:childTnLst>
                                </p:cTn>
                              </p:par>
                              <p:par>
                                <p:cTn id="22" presetID="2" presetClass="entr" presetSubtype="8" fill="hold" grpId="0" nodeType="withEffect">
                                  <p:stCondLst>
                                    <p:cond delay="1500"/>
                                  </p:stCondLst>
                                  <p:childTnLst>
                                    <p:set>
                                      <p:cBhvr>
                                        <p:cTn id="23" dur="1" fill="hold">
                                          <p:stCondLst>
                                            <p:cond delay="0"/>
                                          </p:stCondLst>
                                        </p:cTn>
                                        <p:tgtEl>
                                          <p:spTgt spid="264"/>
                                        </p:tgtEl>
                                        <p:attrNameLst>
                                          <p:attrName>style.visibility</p:attrName>
                                        </p:attrNameLst>
                                      </p:cBhvr>
                                      <p:to>
                                        <p:strVal val="visible"/>
                                      </p:to>
                                    </p:set>
                                    <p:anim calcmode="lin" valueType="num">
                                      <p:cBhvr additive="base">
                                        <p:cTn id="24" dur="750" fill="hold"/>
                                        <p:tgtEl>
                                          <p:spTgt spid="264"/>
                                        </p:tgtEl>
                                        <p:attrNameLst>
                                          <p:attrName>ppt_x</p:attrName>
                                        </p:attrNameLst>
                                      </p:cBhvr>
                                      <p:tavLst>
                                        <p:tav tm="0">
                                          <p:val>
                                            <p:strVal val="0-#ppt_w/2"/>
                                          </p:val>
                                        </p:tav>
                                        <p:tav tm="100000">
                                          <p:val>
                                            <p:strVal val="#ppt_x"/>
                                          </p:val>
                                        </p:tav>
                                      </p:tavLst>
                                    </p:anim>
                                    <p:anim calcmode="lin" valueType="num">
                                      <p:cBhvr additive="base">
                                        <p:cTn id="25" dur="75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16" grpId="0" animBg="1"/>
      <p:bldP spid="18" grpId="0" animBg="1"/>
    </p:bldLst>
  </p:timing>
</p:sld>
</file>

<file path=ppt/theme/theme1.xml><?xml version="1.0" encoding="utf-8"?>
<a:theme xmlns:a="http://schemas.openxmlformats.org/drawingml/2006/main" name="Egeo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5887</TotalTime>
  <Words>1602</Words>
  <Application>Microsoft Office PowerPoint</Application>
  <PresentationFormat>On-screen Show (16:9)</PresentationFormat>
  <Paragraphs>288</Paragraphs>
  <Slides>46</Slides>
  <Notes>27</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Hadassah Friedlaender</vt:lpstr>
      <vt:lpstr>Times New Roman</vt:lpstr>
      <vt:lpstr>Arial</vt:lpstr>
      <vt:lpstr>Barlow Semi Condensed</vt:lpstr>
      <vt:lpstr>Roboto</vt:lpstr>
      <vt:lpstr>Barlow Semi Condensed Medium</vt:lpstr>
      <vt:lpstr>MS PGothic</vt:lpstr>
      <vt:lpstr>Consolas</vt:lpstr>
      <vt:lpstr>Nunito Sans</vt:lpstr>
      <vt:lpstr>Calibri</vt:lpstr>
      <vt:lpstr>Lexend Deca</vt:lpstr>
      <vt:lpstr>Nunito Sans Light</vt:lpstr>
      <vt:lpstr>Egeon template</vt:lpstr>
      <vt:lpstr>Driver Distractions Detection Project</vt:lpstr>
      <vt:lpstr>Motivation</vt:lpstr>
      <vt:lpstr> Application Workflow</vt:lpstr>
      <vt:lpstr>How a software developer creates a solution</vt:lpstr>
      <vt:lpstr>PowerPoint Presentation</vt:lpstr>
      <vt:lpstr>Projects Stages</vt:lpstr>
      <vt:lpstr>Tools Used To Built Our Model</vt:lpstr>
      <vt:lpstr>PowerPoint Presentation</vt:lpstr>
      <vt:lpstr>PowerPoint Presentation</vt:lpstr>
      <vt:lpstr>PowerPoint Presentation</vt:lpstr>
      <vt:lpstr>Number of Images per class</vt:lpstr>
      <vt:lpstr>Image Processing</vt:lpstr>
      <vt:lpstr>Hyperparameters</vt:lpstr>
      <vt:lpstr>CNN Model Architecture</vt:lpstr>
      <vt:lpstr>RMSprop Optimizer</vt:lpstr>
      <vt:lpstr>Callback</vt:lpstr>
      <vt:lpstr>Batch Normalization</vt:lpstr>
      <vt:lpstr>ConvNet2D Layer</vt:lpstr>
      <vt:lpstr>MaxPooling2D Layer</vt:lpstr>
      <vt:lpstr>Flatten, Dense Layer</vt:lpstr>
      <vt:lpstr>Categorical Cross-Entropy loss Optimizer</vt:lpstr>
      <vt:lpstr>PowerPoint Presentation</vt:lpstr>
      <vt:lpstr>PowerPoint Presentation</vt:lpstr>
      <vt:lpstr>PowerPoint Presentation</vt:lpstr>
      <vt:lpstr>PowerPoint Presentation</vt:lpstr>
      <vt:lpstr>Hardware</vt:lpstr>
      <vt:lpstr>Pi Camera Driver</vt:lpstr>
      <vt:lpstr>Flow Chart</vt:lpstr>
      <vt:lpstr>MySQL</vt:lpstr>
      <vt:lpstr>Design</vt:lpstr>
      <vt:lpstr>Input and output</vt:lpstr>
      <vt:lpstr>GUI </vt:lpstr>
      <vt:lpstr>GUI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 </vt:lpstr>
      <vt:lpstr>PowerPoint Presentation</vt:lpstr>
      <vt:lpstr>PowerPoint Presentation</vt:lpstr>
      <vt:lpstr>Thanks!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DISTRACTIONS DETECTION PROJECT</dc:title>
  <dc:creator>Heba Mohamed</dc:creator>
  <cp:lastModifiedBy>heba mohamed</cp:lastModifiedBy>
  <cp:revision>260</cp:revision>
  <dcterms:modified xsi:type="dcterms:W3CDTF">2021-07-14T20:32:17Z</dcterms:modified>
</cp:coreProperties>
</file>